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8"/>
  </p:notesMasterIdLst>
  <p:sldIdLst>
    <p:sldId id="256" r:id="rId2"/>
    <p:sldId id="257" r:id="rId3"/>
    <p:sldId id="303" r:id="rId4"/>
    <p:sldId id="305" r:id="rId5"/>
    <p:sldId id="306" r:id="rId6"/>
    <p:sldId id="260" r:id="rId7"/>
    <p:sldId id="307" r:id="rId8"/>
    <p:sldId id="308" r:id="rId9"/>
    <p:sldId id="309" r:id="rId10"/>
    <p:sldId id="310" r:id="rId11"/>
    <p:sldId id="311" r:id="rId12"/>
    <p:sldId id="313" r:id="rId13"/>
    <p:sldId id="312" r:id="rId14"/>
    <p:sldId id="314" r:id="rId15"/>
    <p:sldId id="315" r:id="rId16"/>
    <p:sldId id="316" r:id="rId17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9"/>
    </p:embeddedFont>
    <p:embeddedFont>
      <p:font typeface="Prata" panose="020B0604020202020204" charset="0"/>
      <p:regular r:id="rId20"/>
    </p:embeddedFont>
    <p:embeddedFont>
      <p:font typeface="Quicksand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030BEA-470F-46E2-935D-0DDC34F05D06}">
  <a:tblStyle styleId="{AA030BEA-470F-46E2-935D-0DDC34F05D0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54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4539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9718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222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37753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85670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4495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991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0584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8813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977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2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27809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403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1303408" y="355258"/>
            <a:ext cx="6536832" cy="4432787"/>
            <a:chOff x="1737540" y="450190"/>
            <a:chExt cx="5668920" cy="4243120"/>
          </a:xfrm>
        </p:grpSpPr>
        <p:sp>
          <p:nvSpPr>
            <p:cNvPr id="11" name="Google Shape;11;p2"/>
            <p:cNvSpPr/>
            <p:nvPr/>
          </p:nvSpPr>
          <p:spPr>
            <a:xfrm>
              <a:off x="1737540" y="450190"/>
              <a:ext cx="5668920" cy="4243120"/>
            </a:xfrm>
            <a:custGeom>
              <a:avLst/>
              <a:gdLst/>
              <a:ahLst/>
              <a:cxnLst/>
              <a:rect l="l" t="t" r="r" b="b"/>
              <a:pathLst>
                <a:path w="93101" h="69685" extrusionOk="0">
                  <a:moveTo>
                    <a:pt x="46534" y="1"/>
                  </a:moveTo>
                  <a:lnTo>
                    <a:pt x="45600" y="701"/>
                  </a:lnTo>
                  <a:cubicBezTo>
                    <a:pt x="44266" y="1735"/>
                    <a:pt x="43599" y="3403"/>
                    <a:pt x="43765" y="5205"/>
                  </a:cubicBezTo>
                  <a:cubicBezTo>
                    <a:pt x="43799" y="5872"/>
                    <a:pt x="44032" y="6505"/>
                    <a:pt x="44266" y="7073"/>
                  </a:cubicBezTo>
                  <a:cubicBezTo>
                    <a:pt x="43965" y="7173"/>
                    <a:pt x="43632" y="7206"/>
                    <a:pt x="43298" y="7206"/>
                  </a:cubicBezTo>
                  <a:cubicBezTo>
                    <a:pt x="43632" y="6205"/>
                    <a:pt x="43432" y="5205"/>
                    <a:pt x="43031" y="4571"/>
                  </a:cubicBezTo>
                  <a:cubicBezTo>
                    <a:pt x="42564" y="3904"/>
                    <a:pt x="41864" y="3537"/>
                    <a:pt x="41030" y="3537"/>
                  </a:cubicBezTo>
                  <a:cubicBezTo>
                    <a:pt x="40696" y="3537"/>
                    <a:pt x="40296" y="3637"/>
                    <a:pt x="39963" y="3737"/>
                  </a:cubicBezTo>
                  <a:cubicBezTo>
                    <a:pt x="38895" y="4170"/>
                    <a:pt x="38261" y="5071"/>
                    <a:pt x="38261" y="6172"/>
                  </a:cubicBezTo>
                  <a:cubicBezTo>
                    <a:pt x="38261" y="6572"/>
                    <a:pt x="38361" y="6972"/>
                    <a:pt x="38528" y="7306"/>
                  </a:cubicBezTo>
                  <a:cubicBezTo>
                    <a:pt x="38428" y="7306"/>
                    <a:pt x="38295" y="7239"/>
                    <a:pt x="38195" y="7206"/>
                  </a:cubicBezTo>
                  <a:cubicBezTo>
                    <a:pt x="37894" y="7139"/>
                    <a:pt x="37628" y="7006"/>
                    <a:pt x="37361" y="6906"/>
                  </a:cubicBezTo>
                  <a:cubicBezTo>
                    <a:pt x="36393" y="6572"/>
                    <a:pt x="35359" y="6205"/>
                    <a:pt x="34292" y="5972"/>
                  </a:cubicBezTo>
                  <a:cubicBezTo>
                    <a:pt x="33758" y="5838"/>
                    <a:pt x="33091" y="5738"/>
                    <a:pt x="32424" y="5738"/>
                  </a:cubicBezTo>
                  <a:lnTo>
                    <a:pt x="32024" y="5738"/>
                  </a:lnTo>
                  <a:cubicBezTo>
                    <a:pt x="31457" y="5805"/>
                    <a:pt x="30856" y="5872"/>
                    <a:pt x="30289" y="6005"/>
                  </a:cubicBezTo>
                  <a:lnTo>
                    <a:pt x="29055" y="6272"/>
                  </a:lnTo>
                  <a:lnTo>
                    <a:pt x="29088" y="6505"/>
                  </a:lnTo>
                  <a:cubicBezTo>
                    <a:pt x="28755" y="6472"/>
                    <a:pt x="28388" y="6439"/>
                    <a:pt x="28054" y="6439"/>
                  </a:cubicBezTo>
                  <a:cubicBezTo>
                    <a:pt x="27287" y="6439"/>
                    <a:pt x="25853" y="6606"/>
                    <a:pt x="24752" y="7606"/>
                  </a:cubicBezTo>
                  <a:cubicBezTo>
                    <a:pt x="24618" y="7706"/>
                    <a:pt x="24552" y="7840"/>
                    <a:pt x="24418" y="7973"/>
                  </a:cubicBezTo>
                  <a:cubicBezTo>
                    <a:pt x="23918" y="7806"/>
                    <a:pt x="23384" y="7706"/>
                    <a:pt x="22784" y="7706"/>
                  </a:cubicBezTo>
                  <a:cubicBezTo>
                    <a:pt x="22383" y="7706"/>
                    <a:pt x="22016" y="7773"/>
                    <a:pt x="21583" y="7840"/>
                  </a:cubicBezTo>
                  <a:cubicBezTo>
                    <a:pt x="18848" y="8474"/>
                    <a:pt x="18114" y="10709"/>
                    <a:pt x="17613" y="12343"/>
                  </a:cubicBezTo>
                  <a:cubicBezTo>
                    <a:pt x="17547" y="12643"/>
                    <a:pt x="17447" y="12943"/>
                    <a:pt x="17346" y="13177"/>
                  </a:cubicBezTo>
                  <a:cubicBezTo>
                    <a:pt x="17013" y="12843"/>
                    <a:pt x="16579" y="12610"/>
                    <a:pt x="16079" y="12476"/>
                  </a:cubicBezTo>
                  <a:cubicBezTo>
                    <a:pt x="15945" y="12443"/>
                    <a:pt x="15779" y="12443"/>
                    <a:pt x="15679" y="12443"/>
                  </a:cubicBezTo>
                  <a:cubicBezTo>
                    <a:pt x="14845" y="12443"/>
                    <a:pt x="14077" y="12877"/>
                    <a:pt x="13544" y="13644"/>
                  </a:cubicBezTo>
                  <a:cubicBezTo>
                    <a:pt x="13210" y="14144"/>
                    <a:pt x="13043" y="14678"/>
                    <a:pt x="13043" y="15178"/>
                  </a:cubicBezTo>
                  <a:lnTo>
                    <a:pt x="13010" y="15178"/>
                  </a:lnTo>
                  <a:cubicBezTo>
                    <a:pt x="12610" y="15345"/>
                    <a:pt x="12243" y="15545"/>
                    <a:pt x="11909" y="15745"/>
                  </a:cubicBezTo>
                  <a:lnTo>
                    <a:pt x="11776" y="15745"/>
                  </a:lnTo>
                  <a:cubicBezTo>
                    <a:pt x="11576" y="15745"/>
                    <a:pt x="11409" y="15712"/>
                    <a:pt x="11209" y="15712"/>
                  </a:cubicBezTo>
                  <a:cubicBezTo>
                    <a:pt x="9441" y="15712"/>
                    <a:pt x="7740" y="16546"/>
                    <a:pt x="6605" y="17980"/>
                  </a:cubicBezTo>
                  <a:cubicBezTo>
                    <a:pt x="5738" y="19048"/>
                    <a:pt x="5071" y="20682"/>
                    <a:pt x="5204" y="22183"/>
                  </a:cubicBezTo>
                  <a:cubicBezTo>
                    <a:pt x="4104" y="22484"/>
                    <a:pt x="3270" y="23351"/>
                    <a:pt x="2869" y="24518"/>
                  </a:cubicBezTo>
                  <a:cubicBezTo>
                    <a:pt x="2436" y="25819"/>
                    <a:pt x="2836" y="27320"/>
                    <a:pt x="3837" y="28188"/>
                  </a:cubicBezTo>
                  <a:cubicBezTo>
                    <a:pt x="3703" y="28188"/>
                    <a:pt x="3570" y="28221"/>
                    <a:pt x="3437" y="28254"/>
                  </a:cubicBezTo>
                  <a:cubicBezTo>
                    <a:pt x="2769" y="28488"/>
                    <a:pt x="2236" y="28988"/>
                    <a:pt x="2036" y="29589"/>
                  </a:cubicBezTo>
                  <a:cubicBezTo>
                    <a:pt x="1769" y="30222"/>
                    <a:pt x="1835" y="30890"/>
                    <a:pt x="2169" y="31490"/>
                  </a:cubicBezTo>
                  <a:cubicBezTo>
                    <a:pt x="2336" y="31757"/>
                    <a:pt x="2536" y="31990"/>
                    <a:pt x="2769" y="32157"/>
                  </a:cubicBezTo>
                  <a:cubicBezTo>
                    <a:pt x="1735" y="32391"/>
                    <a:pt x="1001" y="33058"/>
                    <a:pt x="534" y="33658"/>
                  </a:cubicBezTo>
                  <a:lnTo>
                    <a:pt x="1" y="34826"/>
                  </a:lnTo>
                  <a:lnTo>
                    <a:pt x="568" y="35993"/>
                  </a:lnTo>
                  <a:cubicBezTo>
                    <a:pt x="1035" y="36627"/>
                    <a:pt x="1769" y="37227"/>
                    <a:pt x="2769" y="37494"/>
                  </a:cubicBezTo>
                  <a:cubicBezTo>
                    <a:pt x="2536" y="37661"/>
                    <a:pt x="2336" y="37895"/>
                    <a:pt x="2169" y="38161"/>
                  </a:cubicBezTo>
                  <a:cubicBezTo>
                    <a:pt x="1835" y="38729"/>
                    <a:pt x="1769" y="39396"/>
                    <a:pt x="2036" y="40029"/>
                  </a:cubicBezTo>
                  <a:cubicBezTo>
                    <a:pt x="2269" y="40663"/>
                    <a:pt x="2836" y="41164"/>
                    <a:pt x="3503" y="41364"/>
                  </a:cubicBezTo>
                  <a:cubicBezTo>
                    <a:pt x="3603" y="41397"/>
                    <a:pt x="3737" y="41464"/>
                    <a:pt x="3870" y="41464"/>
                  </a:cubicBezTo>
                  <a:cubicBezTo>
                    <a:pt x="2869" y="42331"/>
                    <a:pt x="2503" y="43832"/>
                    <a:pt x="2903" y="45133"/>
                  </a:cubicBezTo>
                  <a:cubicBezTo>
                    <a:pt x="3270" y="46301"/>
                    <a:pt x="4170" y="47168"/>
                    <a:pt x="5238" y="47468"/>
                  </a:cubicBezTo>
                  <a:cubicBezTo>
                    <a:pt x="5104" y="48969"/>
                    <a:pt x="5772" y="50570"/>
                    <a:pt x="6672" y="51705"/>
                  </a:cubicBezTo>
                  <a:cubicBezTo>
                    <a:pt x="7773" y="53139"/>
                    <a:pt x="9541" y="53973"/>
                    <a:pt x="11242" y="53973"/>
                  </a:cubicBezTo>
                  <a:cubicBezTo>
                    <a:pt x="11442" y="53973"/>
                    <a:pt x="11609" y="53973"/>
                    <a:pt x="11843" y="53906"/>
                  </a:cubicBezTo>
                  <a:lnTo>
                    <a:pt x="11943" y="53906"/>
                  </a:lnTo>
                  <a:cubicBezTo>
                    <a:pt x="12276" y="54140"/>
                    <a:pt x="12676" y="54340"/>
                    <a:pt x="13043" y="54507"/>
                  </a:cubicBezTo>
                  <a:lnTo>
                    <a:pt x="13077" y="54507"/>
                  </a:lnTo>
                  <a:cubicBezTo>
                    <a:pt x="13077" y="55040"/>
                    <a:pt x="13244" y="55574"/>
                    <a:pt x="13577" y="56041"/>
                  </a:cubicBezTo>
                  <a:cubicBezTo>
                    <a:pt x="14077" y="56808"/>
                    <a:pt x="14878" y="57242"/>
                    <a:pt x="15712" y="57242"/>
                  </a:cubicBezTo>
                  <a:cubicBezTo>
                    <a:pt x="15879" y="57242"/>
                    <a:pt x="16012" y="57242"/>
                    <a:pt x="16179" y="57208"/>
                  </a:cubicBezTo>
                  <a:cubicBezTo>
                    <a:pt x="16679" y="57108"/>
                    <a:pt x="17080" y="56875"/>
                    <a:pt x="17413" y="56508"/>
                  </a:cubicBezTo>
                  <a:cubicBezTo>
                    <a:pt x="17513" y="56741"/>
                    <a:pt x="17580" y="57042"/>
                    <a:pt x="17713" y="57342"/>
                  </a:cubicBezTo>
                  <a:cubicBezTo>
                    <a:pt x="18214" y="58943"/>
                    <a:pt x="18914" y="61211"/>
                    <a:pt x="21683" y="61845"/>
                  </a:cubicBezTo>
                  <a:cubicBezTo>
                    <a:pt x="22050" y="61912"/>
                    <a:pt x="22450" y="61945"/>
                    <a:pt x="22884" y="61945"/>
                  </a:cubicBezTo>
                  <a:cubicBezTo>
                    <a:pt x="23451" y="61945"/>
                    <a:pt x="24018" y="61878"/>
                    <a:pt x="24518" y="61712"/>
                  </a:cubicBezTo>
                  <a:cubicBezTo>
                    <a:pt x="24585" y="61845"/>
                    <a:pt x="24718" y="61945"/>
                    <a:pt x="24852" y="62079"/>
                  </a:cubicBezTo>
                  <a:cubicBezTo>
                    <a:pt x="25919" y="63113"/>
                    <a:pt x="27387" y="63246"/>
                    <a:pt x="28121" y="63246"/>
                  </a:cubicBezTo>
                  <a:cubicBezTo>
                    <a:pt x="28454" y="63246"/>
                    <a:pt x="28855" y="63213"/>
                    <a:pt x="29188" y="63179"/>
                  </a:cubicBezTo>
                  <a:lnTo>
                    <a:pt x="29188" y="63179"/>
                  </a:lnTo>
                  <a:lnTo>
                    <a:pt x="29122" y="63413"/>
                  </a:lnTo>
                  <a:lnTo>
                    <a:pt x="30389" y="63680"/>
                  </a:lnTo>
                  <a:cubicBezTo>
                    <a:pt x="30923" y="63746"/>
                    <a:pt x="31523" y="63880"/>
                    <a:pt x="32090" y="63913"/>
                  </a:cubicBezTo>
                  <a:lnTo>
                    <a:pt x="32457" y="63913"/>
                  </a:lnTo>
                  <a:cubicBezTo>
                    <a:pt x="33124" y="63913"/>
                    <a:pt x="33792" y="63847"/>
                    <a:pt x="34359" y="63713"/>
                  </a:cubicBezTo>
                  <a:cubicBezTo>
                    <a:pt x="35426" y="63480"/>
                    <a:pt x="36427" y="63079"/>
                    <a:pt x="37394" y="62746"/>
                  </a:cubicBezTo>
                  <a:cubicBezTo>
                    <a:pt x="37694" y="62679"/>
                    <a:pt x="37928" y="62546"/>
                    <a:pt x="38228" y="62479"/>
                  </a:cubicBezTo>
                  <a:cubicBezTo>
                    <a:pt x="38361" y="62412"/>
                    <a:pt x="38428" y="62379"/>
                    <a:pt x="38562" y="62379"/>
                  </a:cubicBezTo>
                  <a:cubicBezTo>
                    <a:pt x="38428" y="62712"/>
                    <a:pt x="38295" y="63079"/>
                    <a:pt x="38295" y="63513"/>
                  </a:cubicBezTo>
                  <a:cubicBezTo>
                    <a:pt x="38295" y="64580"/>
                    <a:pt x="38929" y="65514"/>
                    <a:pt x="40029" y="65915"/>
                  </a:cubicBezTo>
                  <a:cubicBezTo>
                    <a:pt x="40363" y="66048"/>
                    <a:pt x="40696" y="66148"/>
                    <a:pt x="41063" y="66148"/>
                  </a:cubicBezTo>
                  <a:cubicBezTo>
                    <a:pt x="41864" y="66148"/>
                    <a:pt x="42598" y="65748"/>
                    <a:pt x="43065" y="65081"/>
                  </a:cubicBezTo>
                  <a:cubicBezTo>
                    <a:pt x="43532" y="64480"/>
                    <a:pt x="43732" y="63480"/>
                    <a:pt x="43365" y="62479"/>
                  </a:cubicBezTo>
                  <a:cubicBezTo>
                    <a:pt x="43699" y="62479"/>
                    <a:pt x="44032" y="62512"/>
                    <a:pt x="44299" y="62579"/>
                  </a:cubicBezTo>
                  <a:cubicBezTo>
                    <a:pt x="44032" y="63179"/>
                    <a:pt x="43865" y="63813"/>
                    <a:pt x="43799" y="64480"/>
                  </a:cubicBezTo>
                  <a:cubicBezTo>
                    <a:pt x="43632" y="66248"/>
                    <a:pt x="44366" y="67916"/>
                    <a:pt x="45633" y="68984"/>
                  </a:cubicBezTo>
                  <a:lnTo>
                    <a:pt x="46601" y="69684"/>
                  </a:lnTo>
                  <a:lnTo>
                    <a:pt x="47535" y="68984"/>
                  </a:lnTo>
                  <a:cubicBezTo>
                    <a:pt x="48869" y="67916"/>
                    <a:pt x="49536" y="66248"/>
                    <a:pt x="49369" y="64480"/>
                  </a:cubicBezTo>
                  <a:cubicBezTo>
                    <a:pt x="49303" y="63813"/>
                    <a:pt x="49102" y="63179"/>
                    <a:pt x="48869" y="62579"/>
                  </a:cubicBezTo>
                  <a:cubicBezTo>
                    <a:pt x="49136" y="62512"/>
                    <a:pt x="49469" y="62479"/>
                    <a:pt x="49803" y="62479"/>
                  </a:cubicBezTo>
                  <a:cubicBezTo>
                    <a:pt x="49469" y="63480"/>
                    <a:pt x="49703" y="64480"/>
                    <a:pt x="50103" y="65081"/>
                  </a:cubicBezTo>
                  <a:cubicBezTo>
                    <a:pt x="50570" y="65748"/>
                    <a:pt x="51271" y="66148"/>
                    <a:pt x="52105" y="66148"/>
                  </a:cubicBezTo>
                  <a:cubicBezTo>
                    <a:pt x="52438" y="66148"/>
                    <a:pt x="52805" y="66048"/>
                    <a:pt x="53139" y="65915"/>
                  </a:cubicBezTo>
                  <a:cubicBezTo>
                    <a:pt x="54239" y="65514"/>
                    <a:pt x="54873" y="64580"/>
                    <a:pt x="54807" y="63513"/>
                  </a:cubicBezTo>
                  <a:cubicBezTo>
                    <a:pt x="54807" y="63079"/>
                    <a:pt x="54740" y="62712"/>
                    <a:pt x="54573" y="62379"/>
                  </a:cubicBezTo>
                  <a:cubicBezTo>
                    <a:pt x="54640" y="62379"/>
                    <a:pt x="54773" y="62412"/>
                    <a:pt x="54907" y="62479"/>
                  </a:cubicBezTo>
                  <a:cubicBezTo>
                    <a:pt x="55207" y="62546"/>
                    <a:pt x="55440" y="62679"/>
                    <a:pt x="55741" y="62746"/>
                  </a:cubicBezTo>
                  <a:cubicBezTo>
                    <a:pt x="56708" y="63079"/>
                    <a:pt x="57742" y="63480"/>
                    <a:pt x="58776" y="63713"/>
                  </a:cubicBezTo>
                  <a:cubicBezTo>
                    <a:pt x="59310" y="63847"/>
                    <a:pt x="59977" y="63913"/>
                    <a:pt x="60644" y="63913"/>
                  </a:cubicBezTo>
                  <a:lnTo>
                    <a:pt x="61078" y="63913"/>
                  </a:lnTo>
                  <a:cubicBezTo>
                    <a:pt x="61611" y="63880"/>
                    <a:pt x="62245" y="63813"/>
                    <a:pt x="62779" y="63680"/>
                  </a:cubicBezTo>
                  <a:lnTo>
                    <a:pt x="64046" y="63413"/>
                  </a:lnTo>
                  <a:lnTo>
                    <a:pt x="63980" y="63179"/>
                  </a:lnTo>
                  <a:lnTo>
                    <a:pt x="63980" y="63179"/>
                  </a:lnTo>
                  <a:cubicBezTo>
                    <a:pt x="64313" y="63213"/>
                    <a:pt x="64714" y="63246"/>
                    <a:pt x="65047" y="63246"/>
                  </a:cubicBezTo>
                  <a:cubicBezTo>
                    <a:pt x="65781" y="63246"/>
                    <a:pt x="67249" y="63079"/>
                    <a:pt x="68316" y="62079"/>
                  </a:cubicBezTo>
                  <a:cubicBezTo>
                    <a:pt x="68450" y="61945"/>
                    <a:pt x="68550" y="61845"/>
                    <a:pt x="68650" y="61712"/>
                  </a:cubicBezTo>
                  <a:cubicBezTo>
                    <a:pt x="69150" y="61878"/>
                    <a:pt x="69717" y="61945"/>
                    <a:pt x="70284" y="61945"/>
                  </a:cubicBezTo>
                  <a:cubicBezTo>
                    <a:pt x="70718" y="61945"/>
                    <a:pt x="71085" y="61912"/>
                    <a:pt x="71485" y="61845"/>
                  </a:cubicBezTo>
                  <a:cubicBezTo>
                    <a:pt x="74254" y="61211"/>
                    <a:pt x="74954" y="58976"/>
                    <a:pt x="75455" y="57342"/>
                  </a:cubicBezTo>
                  <a:cubicBezTo>
                    <a:pt x="75555" y="57042"/>
                    <a:pt x="75621" y="56741"/>
                    <a:pt x="75755" y="56508"/>
                  </a:cubicBezTo>
                  <a:cubicBezTo>
                    <a:pt x="76088" y="56842"/>
                    <a:pt x="76489" y="57075"/>
                    <a:pt x="76989" y="57208"/>
                  </a:cubicBezTo>
                  <a:cubicBezTo>
                    <a:pt x="77122" y="57242"/>
                    <a:pt x="77289" y="57242"/>
                    <a:pt x="77456" y="57242"/>
                  </a:cubicBezTo>
                  <a:cubicBezTo>
                    <a:pt x="78290" y="57242"/>
                    <a:pt x="79057" y="56775"/>
                    <a:pt x="79591" y="56041"/>
                  </a:cubicBezTo>
                  <a:cubicBezTo>
                    <a:pt x="79925" y="55541"/>
                    <a:pt x="80091" y="55007"/>
                    <a:pt x="80091" y="54507"/>
                  </a:cubicBezTo>
                  <a:lnTo>
                    <a:pt x="80125" y="54507"/>
                  </a:lnTo>
                  <a:cubicBezTo>
                    <a:pt x="80492" y="54340"/>
                    <a:pt x="80825" y="54140"/>
                    <a:pt x="81225" y="53906"/>
                  </a:cubicBezTo>
                  <a:lnTo>
                    <a:pt x="81326" y="53906"/>
                  </a:lnTo>
                  <a:cubicBezTo>
                    <a:pt x="81559" y="53906"/>
                    <a:pt x="81726" y="53973"/>
                    <a:pt x="81926" y="53973"/>
                  </a:cubicBezTo>
                  <a:cubicBezTo>
                    <a:pt x="83661" y="53973"/>
                    <a:pt x="85395" y="53139"/>
                    <a:pt x="86496" y="51705"/>
                  </a:cubicBezTo>
                  <a:cubicBezTo>
                    <a:pt x="87397" y="50637"/>
                    <a:pt x="88097" y="49003"/>
                    <a:pt x="87930" y="47468"/>
                  </a:cubicBezTo>
                  <a:cubicBezTo>
                    <a:pt x="88998" y="47135"/>
                    <a:pt x="89832" y="46301"/>
                    <a:pt x="90265" y="45133"/>
                  </a:cubicBezTo>
                  <a:cubicBezTo>
                    <a:pt x="90666" y="43832"/>
                    <a:pt x="90299" y="42331"/>
                    <a:pt x="89298" y="41464"/>
                  </a:cubicBezTo>
                  <a:cubicBezTo>
                    <a:pt x="89431" y="41464"/>
                    <a:pt x="89565" y="41397"/>
                    <a:pt x="89665" y="41364"/>
                  </a:cubicBezTo>
                  <a:cubicBezTo>
                    <a:pt x="90332" y="41164"/>
                    <a:pt x="90899" y="40663"/>
                    <a:pt x="91099" y="40029"/>
                  </a:cubicBezTo>
                  <a:cubicBezTo>
                    <a:pt x="91333" y="39396"/>
                    <a:pt x="91299" y="38729"/>
                    <a:pt x="90966" y="38161"/>
                  </a:cubicBezTo>
                  <a:cubicBezTo>
                    <a:pt x="90799" y="37861"/>
                    <a:pt x="90599" y="37661"/>
                    <a:pt x="90332" y="37494"/>
                  </a:cubicBezTo>
                  <a:cubicBezTo>
                    <a:pt x="91333" y="37227"/>
                    <a:pt x="92133" y="36627"/>
                    <a:pt x="92567" y="35993"/>
                  </a:cubicBezTo>
                  <a:lnTo>
                    <a:pt x="93101" y="34826"/>
                  </a:lnTo>
                  <a:lnTo>
                    <a:pt x="92567" y="33658"/>
                  </a:lnTo>
                  <a:cubicBezTo>
                    <a:pt x="92100" y="33024"/>
                    <a:pt x="91333" y="32391"/>
                    <a:pt x="90299" y="32157"/>
                  </a:cubicBezTo>
                  <a:cubicBezTo>
                    <a:pt x="90565" y="31990"/>
                    <a:pt x="90766" y="31790"/>
                    <a:pt x="90932" y="31490"/>
                  </a:cubicBezTo>
                  <a:cubicBezTo>
                    <a:pt x="91266" y="30890"/>
                    <a:pt x="91299" y="30222"/>
                    <a:pt x="91066" y="29589"/>
                  </a:cubicBezTo>
                  <a:cubicBezTo>
                    <a:pt x="90799" y="28988"/>
                    <a:pt x="90265" y="28488"/>
                    <a:pt x="89598" y="28254"/>
                  </a:cubicBezTo>
                  <a:cubicBezTo>
                    <a:pt x="89465" y="28221"/>
                    <a:pt x="89331" y="28188"/>
                    <a:pt x="89231" y="28188"/>
                  </a:cubicBezTo>
                  <a:cubicBezTo>
                    <a:pt x="90232" y="27320"/>
                    <a:pt x="90599" y="25819"/>
                    <a:pt x="90165" y="24518"/>
                  </a:cubicBezTo>
                  <a:cubicBezTo>
                    <a:pt x="89798" y="23318"/>
                    <a:pt x="88931" y="22484"/>
                    <a:pt x="87830" y="22183"/>
                  </a:cubicBezTo>
                  <a:cubicBezTo>
                    <a:pt x="87964" y="20682"/>
                    <a:pt x="87296" y="19048"/>
                    <a:pt x="86429" y="17980"/>
                  </a:cubicBezTo>
                  <a:cubicBezTo>
                    <a:pt x="85295" y="16546"/>
                    <a:pt x="83560" y="15712"/>
                    <a:pt x="81826" y="15712"/>
                  </a:cubicBezTo>
                  <a:cubicBezTo>
                    <a:pt x="81626" y="15712"/>
                    <a:pt x="81459" y="15712"/>
                    <a:pt x="81259" y="15745"/>
                  </a:cubicBezTo>
                  <a:lnTo>
                    <a:pt x="81125" y="15745"/>
                  </a:lnTo>
                  <a:cubicBezTo>
                    <a:pt x="80792" y="15545"/>
                    <a:pt x="80425" y="15345"/>
                    <a:pt x="80058" y="15178"/>
                  </a:cubicBezTo>
                  <a:lnTo>
                    <a:pt x="79991" y="15178"/>
                  </a:lnTo>
                  <a:cubicBezTo>
                    <a:pt x="79991" y="14645"/>
                    <a:pt x="79824" y="14078"/>
                    <a:pt x="79491" y="13644"/>
                  </a:cubicBezTo>
                  <a:cubicBezTo>
                    <a:pt x="78990" y="12877"/>
                    <a:pt x="78223" y="12443"/>
                    <a:pt x="77389" y="12443"/>
                  </a:cubicBezTo>
                  <a:cubicBezTo>
                    <a:pt x="77223" y="12443"/>
                    <a:pt x="77089" y="12443"/>
                    <a:pt x="76922" y="12476"/>
                  </a:cubicBezTo>
                  <a:cubicBezTo>
                    <a:pt x="76422" y="12543"/>
                    <a:pt x="75988" y="12810"/>
                    <a:pt x="75655" y="13177"/>
                  </a:cubicBezTo>
                  <a:cubicBezTo>
                    <a:pt x="75588" y="12943"/>
                    <a:pt x="75488" y="12643"/>
                    <a:pt x="75388" y="12343"/>
                  </a:cubicBezTo>
                  <a:cubicBezTo>
                    <a:pt x="74888" y="10709"/>
                    <a:pt x="74154" y="8474"/>
                    <a:pt x="71418" y="7840"/>
                  </a:cubicBezTo>
                  <a:cubicBezTo>
                    <a:pt x="71051" y="7773"/>
                    <a:pt x="70618" y="7706"/>
                    <a:pt x="70218" y="7706"/>
                  </a:cubicBezTo>
                  <a:cubicBezTo>
                    <a:pt x="69617" y="7706"/>
                    <a:pt x="69083" y="7806"/>
                    <a:pt x="68583" y="7973"/>
                  </a:cubicBezTo>
                  <a:cubicBezTo>
                    <a:pt x="68483" y="7840"/>
                    <a:pt x="68383" y="7706"/>
                    <a:pt x="68249" y="7606"/>
                  </a:cubicBezTo>
                  <a:cubicBezTo>
                    <a:pt x="67149" y="6539"/>
                    <a:pt x="65714" y="6439"/>
                    <a:pt x="64947" y="6439"/>
                  </a:cubicBezTo>
                  <a:cubicBezTo>
                    <a:pt x="64614" y="6439"/>
                    <a:pt x="64247" y="6472"/>
                    <a:pt x="63913" y="6505"/>
                  </a:cubicBezTo>
                  <a:lnTo>
                    <a:pt x="63946" y="6272"/>
                  </a:lnTo>
                  <a:lnTo>
                    <a:pt x="62712" y="6005"/>
                  </a:lnTo>
                  <a:cubicBezTo>
                    <a:pt x="62145" y="5905"/>
                    <a:pt x="61578" y="5805"/>
                    <a:pt x="60978" y="5738"/>
                  </a:cubicBezTo>
                  <a:lnTo>
                    <a:pt x="60611" y="5738"/>
                  </a:lnTo>
                  <a:cubicBezTo>
                    <a:pt x="59944" y="5738"/>
                    <a:pt x="59276" y="5838"/>
                    <a:pt x="58743" y="5972"/>
                  </a:cubicBezTo>
                  <a:cubicBezTo>
                    <a:pt x="57642" y="6205"/>
                    <a:pt x="56641" y="6572"/>
                    <a:pt x="55707" y="6906"/>
                  </a:cubicBezTo>
                  <a:cubicBezTo>
                    <a:pt x="55407" y="7006"/>
                    <a:pt x="55140" y="7139"/>
                    <a:pt x="54873" y="7206"/>
                  </a:cubicBezTo>
                  <a:cubicBezTo>
                    <a:pt x="54740" y="7239"/>
                    <a:pt x="54640" y="7306"/>
                    <a:pt x="54540" y="7306"/>
                  </a:cubicBezTo>
                  <a:cubicBezTo>
                    <a:pt x="54640" y="6972"/>
                    <a:pt x="54773" y="6572"/>
                    <a:pt x="54773" y="6172"/>
                  </a:cubicBezTo>
                  <a:cubicBezTo>
                    <a:pt x="54773" y="5071"/>
                    <a:pt x="54139" y="4170"/>
                    <a:pt x="53105" y="3737"/>
                  </a:cubicBezTo>
                  <a:cubicBezTo>
                    <a:pt x="52772" y="3637"/>
                    <a:pt x="52438" y="3537"/>
                    <a:pt x="52071" y="3537"/>
                  </a:cubicBezTo>
                  <a:cubicBezTo>
                    <a:pt x="51271" y="3537"/>
                    <a:pt x="50537" y="3904"/>
                    <a:pt x="50070" y="4571"/>
                  </a:cubicBezTo>
                  <a:cubicBezTo>
                    <a:pt x="49603" y="5205"/>
                    <a:pt x="49436" y="6205"/>
                    <a:pt x="49770" y="7206"/>
                  </a:cubicBezTo>
                  <a:cubicBezTo>
                    <a:pt x="49436" y="7206"/>
                    <a:pt x="49102" y="7173"/>
                    <a:pt x="48802" y="7073"/>
                  </a:cubicBezTo>
                  <a:cubicBezTo>
                    <a:pt x="49102" y="6505"/>
                    <a:pt x="49269" y="5872"/>
                    <a:pt x="49303" y="5205"/>
                  </a:cubicBezTo>
                  <a:cubicBezTo>
                    <a:pt x="49469" y="3403"/>
                    <a:pt x="48769" y="1735"/>
                    <a:pt x="47468" y="701"/>
                  </a:cubicBezTo>
                  <a:lnTo>
                    <a:pt x="465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849273" y="559914"/>
              <a:ext cx="5469870" cy="4021663"/>
            </a:xfrm>
            <a:custGeom>
              <a:avLst/>
              <a:gdLst/>
              <a:ahLst/>
              <a:cxnLst/>
              <a:rect l="l" t="t" r="r" b="b"/>
              <a:pathLst>
                <a:path w="89832" h="66048" extrusionOk="0">
                  <a:moveTo>
                    <a:pt x="44866" y="300"/>
                  </a:moveTo>
                  <a:cubicBezTo>
                    <a:pt x="45600" y="1001"/>
                    <a:pt x="46033" y="2035"/>
                    <a:pt x="45900" y="3169"/>
                  </a:cubicBezTo>
                  <a:cubicBezTo>
                    <a:pt x="45800" y="4070"/>
                    <a:pt x="45433" y="4870"/>
                    <a:pt x="44866" y="5504"/>
                  </a:cubicBezTo>
                  <a:cubicBezTo>
                    <a:pt x="44265" y="4870"/>
                    <a:pt x="43898" y="4070"/>
                    <a:pt x="43798" y="3169"/>
                  </a:cubicBezTo>
                  <a:cubicBezTo>
                    <a:pt x="43698" y="2002"/>
                    <a:pt x="44099" y="967"/>
                    <a:pt x="44866" y="300"/>
                  </a:cubicBezTo>
                  <a:close/>
                  <a:moveTo>
                    <a:pt x="39295" y="3369"/>
                  </a:moveTo>
                  <a:cubicBezTo>
                    <a:pt x="39562" y="3369"/>
                    <a:pt x="39729" y="3469"/>
                    <a:pt x="39896" y="3669"/>
                  </a:cubicBezTo>
                  <a:cubicBezTo>
                    <a:pt x="40162" y="4036"/>
                    <a:pt x="40162" y="4837"/>
                    <a:pt x="39495" y="5537"/>
                  </a:cubicBezTo>
                  <a:cubicBezTo>
                    <a:pt x="39429" y="5671"/>
                    <a:pt x="39295" y="5738"/>
                    <a:pt x="39228" y="5838"/>
                  </a:cubicBezTo>
                  <a:cubicBezTo>
                    <a:pt x="38761" y="5371"/>
                    <a:pt x="38361" y="4737"/>
                    <a:pt x="38361" y="4236"/>
                  </a:cubicBezTo>
                  <a:cubicBezTo>
                    <a:pt x="38361" y="3870"/>
                    <a:pt x="38561" y="3636"/>
                    <a:pt x="38928" y="3469"/>
                  </a:cubicBezTo>
                  <a:cubicBezTo>
                    <a:pt x="39062" y="3403"/>
                    <a:pt x="39195" y="3369"/>
                    <a:pt x="39295" y="3369"/>
                  </a:cubicBezTo>
                  <a:close/>
                  <a:moveTo>
                    <a:pt x="50403" y="3369"/>
                  </a:moveTo>
                  <a:cubicBezTo>
                    <a:pt x="50536" y="3369"/>
                    <a:pt x="50637" y="3403"/>
                    <a:pt x="50770" y="3469"/>
                  </a:cubicBezTo>
                  <a:cubicBezTo>
                    <a:pt x="51170" y="3636"/>
                    <a:pt x="51404" y="3870"/>
                    <a:pt x="51337" y="4236"/>
                  </a:cubicBezTo>
                  <a:cubicBezTo>
                    <a:pt x="51337" y="4804"/>
                    <a:pt x="50937" y="5404"/>
                    <a:pt x="50470" y="5871"/>
                  </a:cubicBezTo>
                  <a:cubicBezTo>
                    <a:pt x="50403" y="5738"/>
                    <a:pt x="50303" y="5637"/>
                    <a:pt x="50203" y="5537"/>
                  </a:cubicBezTo>
                  <a:cubicBezTo>
                    <a:pt x="49502" y="4804"/>
                    <a:pt x="49502" y="4036"/>
                    <a:pt x="49803" y="3669"/>
                  </a:cubicBezTo>
                  <a:cubicBezTo>
                    <a:pt x="49936" y="3469"/>
                    <a:pt x="50136" y="3369"/>
                    <a:pt x="50403" y="3369"/>
                  </a:cubicBezTo>
                  <a:close/>
                  <a:moveTo>
                    <a:pt x="24101" y="6956"/>
                  </a:moveTo>
                  <a:cubicBezTo>
                    <a:pt x="24095" y="6961"/>
                    <a:pt x="24090" y="6967"/>
                    <a:pt x="24084" y="6972"/>
                  </a:cubicBezTo>
                  <a:cubicBezTo>
                    <a:pt x="23768" y="7288"/>
                    <a:pt x="23576" y="7727"/>
                    <a:pt x="23571" y="8227"/>
                  </a:cubicBezTo>
                  <a:lnTo>
                    <a:pt x="23571" y="8227"/>
                  </a:lnTo>
                  <a:cubicBezTo>
                    <a:pt x="23575" y="8231"/>
                    <a:pt x="23580" y="8235"/>
                    <a:pt x="23584" y="8239"/>
                  </a:cubicBezTo>
                  <a:cubicBezTo>
                    <a:pt x="23614" y="7765"/>
                    <a:pt x="23802" y="7290"/>
                    <a:pt x="24101" y="6956"/>
                  </a:cubicBezTo>
                  <a:close/>
                  <a:moveTo>
                    <a:pt x="21292" y="7281"/>
                  </a:moveTo>
                  <a:cubicBezTo>
                    <a:pt x="21004" y="7281"/>
                    <a:pt x="20710" y="7311"/>
                    <a:pt x="20415" y="7372"/>
                  </a:cubicBezTo>
                  <a:cubicBezTo>
                    <a:pt x="19719" y="7534"/>
                    <a:pt x="19205" y="7830"/>
                    <a:pt x="18810" y="8212"/>
                  </a:cubicBezTo>
                  <a:lnTo>
                    <a:pt x="18810" y="8212"/>
                  </a:lnTo>
                  <a:cubicBezTo>
                    <a:pt x="19130" y="7968"/>
                    <a:pt x="19523" y="7782"/>
                    <a:pt x="20015" y="7672"/>
                  </a:cubicBezTo>
                  <a:cubicBezTo>
                    <a:pt x="20288" y="7607"/>
                    <a:pt x="20568" y="7573"/>
                    <a:pt x="20843" y="7573"/>
                  </a:cubicBezTo>
                  <a:cubicBezTo>
                    <a:pt x="21410" y="7573"/>
                    <a:pt x="21957" y="7714"/>
                    <a:pt x="22383" y="8006"/>
                  </a:cubicBezTo>
                  <a:cubicBezTo>
                    <a:pt x="22850" y="8306"/>
                    <a:pt x="23184" y="8706"/>
                    <a:pt x="23284" y="9307"/>
                  </a:cubicBezTo>
                  <a:cubicBezTo>
                    <a:pt x="23450" y="10007"/>
                    <a:pt x="23384" y="10641"/>
                    <a:pt x="23050" y="11141"/>
                  </a:cubicBezTo>
                  <a:cubicBezTo>
                    <a:pt x="22717" y="11642"/>
                    <a:pt x="22183" y="11975"/>
                    <a:pt x="21449" y="12075"/>
                  </a:cubicBezTo>
                  <a:cubicBezTo>
                    <a:pt x="21336" y="12096"/>
                    <a:pt x="21227" y="12105"/>
                    <a:pt x="21124" y="12105"/>
                  </a:cubicBezTo>
                  <a:cubicBezTo>
                    <a:pt x="20376" y="12105"/>
                    <a:pt x="19894" y="11610"/>
                    <a:pt x="19748" y="11141"/>
                  </a:cubicBezTo>
                  <a:cubicBezTo>
                    <a:pt x="19548" y="10541"/>
                    <a:pt x="19614" y="9707"/>
                    <a:pt x="20415" y="9240"/>
                  </a:cubicBezTo>
                  <a:cubicBezTo>
                    <a:pt x="20603" y="9136"/>
                    <a:pt x="20803" y="9084"/>
                    <a:pt x="20984" y="9084"/>
                  </a:cubicBezTo>
                  <a:cubicBezTo>
                    <a:pt x="21093" y="9084"/>
                    <a:pt x="21195" y="9102"/>
                    <a:pt x="21282" y="9140"/>
                  </a:cubicBezTo>
                  <a:cubicBezTo>
                    <a:pt x="21416" y="9173"/>
                    <a:pt x="21616" y="9307"/>
                    <a:pt x="21749" y="9507"/>
                  </a:cubicBezTo>
                  <a:cubicBezTo>
                    <a:pt x="21883" y="9740"/>
                    <a:pt x="21749" y="10074"/>
                    <a:pt x="21616" y="10241"/>
                  </a:cubicBezTo>
                  <a:lnTo>
                    <a:pt x="21582" y="10308"/>
                  </a:lnTo>
                  <a:cubicBezTo>
                    <a:pt x="21549" y="10174"/>
                    <a:pt x="21416" y="10074"/>
                    <a:pt x="21282" y="10074"/>
                  </a:cubicBezTo>
                  <a:cubicBezTo>
                    <a:pt x="21082" y="10074"/>
                    <a:pt x="20949" y="10241"/>
                    <a:pt x="20949" y="10408"/>
                  </a:cubicBezTo>
                  <a:cubicBezTo>
                    <a:pt x="20949" y="10574"/>
                    <a:pt x="21049" y="10708"/>
                    <a:pt x="21216" y="10741"/>
                  </a:cubicBezTo>
                  <a:lnTo>
                    <a:pt x="21349" y="10741"/>
                  </a:lnTo>
                  <a:cubicBezTo>
                    <a:pt x="21549" y="10741"/>
                    <a:pt x="21749" y="10674"/>
                    <a:pt x="21949" y="10474"/>
                  </a:cubicBezTo>
                  <a:cubicBezTo>
                    <a:pt x="22183" y="10207"/>
                    <a:pt x="22350" y="9740"/>
                    <a:pt x="22183" y="9340"/>
                  </a:cubicBezTo>
                  <a:cubicBezTo>
                    <a:pt x="22049" y="9040"/>
                    <a:pt x="21783" y="8840"/>
                    <a:pt x="21516" y="8740"/>
                  </a:cubicBezTo>
                  <a:cubicBezTo>
                    <a:pt x="21392" y="8709"/>
                    <a:pt x="21268" y="8694"/>
                    <a:pt x="21145" y="8694"/>
                  </a:cubicBezTo>
                  <a:cubicBezTo>
                    <a:pt x="20871" y="8694"/>
                    <a:pt x="20602" y="8768"/>
                    <a:pt x="20348" y="8907"/>
                  </a:cubicBezTo>
                  <a:cubicBezTo>
                    <a:pt x="19414" y="9474"/>
                    <a:pt x="19247" y="10508"/>
                    <a:pt x="19548" y="11208"/>
                  </a:cubicBezTo>
                  <a:cubicBezTo>
                    <a:pt x="19754" y="11796"/>
                    <a:pt x="20348" y="12410"/>
                    <a:pt x="21286" y="12410"/>
                  </a:cubicBezTo>
                  <a:cubicBezTo>
                    <a:pt x="21412" y="12410"/>
                    <a:pt x="21544" y="12399"/>
                    <a:pt x="21683" y="12376"/>
                  </a:cubicBezTo>
                  <a:cubicBezTo>
                    <a:pt x="22450" y="12242"/>
                    <a:pt x="23084" y="11842"/>
                    <a:pt x="23450" y="11308"/>
                  </a:cubicBezTo>
                  <a:cubicBezTo>
                    <a:pt x="23751" y="10875"/>
                    <a:pt x="23884" y="10341"/>
                    <a:pt x="23851" y="9807"/>
                  </a:cubicBezTo>
                  <a:lnTo>
                    <a:pt x="23851" y="9807"/>
                  </a:lnTo>
                  <a:cubicBezTo>
                    <a:pt x="23951" y="9907"/>
                    <a:pt x="24051" y="10007"/>
                    <a:pt x="24218" y="10074"/>
                  </a:cubicBezTo>
                  <a:cubicBezTo>
                    <a:pt x="24585" y="10308"/>
                    <a:pt x="25018" y="10408"/>
                    <a:pt x="25452" y="10408"/>
                  </a:cubicBezTo>
                  <a:cubicBezTo>
                    <a:pt x="25852" y="10408"/>
                    <a:pt x="26219" y="10341"/>
                    <a:pt x="26519" y="10174"/>
                  </a:cubicBezTo>
                  <a:cubicBezTo>
                    <a:pt x="26886" y="9974"/>
                    <a:pt x="27186" y="9574"/>
                    <a:pt x="27287" y="9173"/>
                  </a:cubicBezTo>
                  <a:cubicBezTo>
                    <a:pt x="27387" y="8740"/>
                    <a:pt x="27287" y="8339"/>
                    <a:pt x="27086" y="7973"/>
                  </a:cubicBezTo>
                  <a:cubicBezTo>
                    <a:pt x="26886" y="7672"/>
                    <a:pt x="26553" y="7472"/>
                    <a:pt x="26219" y="7405"/>
                  </a:cubicBezTo>
                  <a:cubicBezTo>
                    <a:pt x="26182" y="7403"/>
                    <a:pt x="26146" y="7401"/>
                    <a:pt x="26109" y="7401"/>
                  </a:cubicBezTo>
                  <a:cubicBezTo>
                    <a:pt x="25718" y="7401"/>
                    <a:pt x="25362" y="7562"/>
                    <a:pt x="25118" y="7806"/>
                  </a:cubicBezTo>
                  <a:cubicBezTo>
                    <a:pt x="24851" y="8073"/>
                    <a:pt x="24751" y="8540"/>
                    <a:pt x="24918" y="8873"/>
                  </a:cubicBezTo>
                  <a:cubicBezTo>
                    <a:pt x="25059" y="9099"/>
                    <a:pt x="25272" y="9181"/>
                    <a:pt x="25536" y="9181"/>
                  </a:cubicBezTo>
                  <a:cubicBezTo>
                    <a:pt x="25584" y="9181"/>
                    <a:pt x="25634" y="9179"/>
                    <a:pt x="25685" y="9173"/>
                  </a:cubicBezTo>
                  <a:cubicBezTo>
                    <a:pt x="25719" y="9173"/>
                    <a:pt x="25752" y="9173"/>
                    <a:pt x="25785" y="9140"/>
                  </a:cubicBezTo>
                  <a:lnTo>
                    <a:pt x="25852" y="9140"/>
                  </a:lnTo>
                  <a:cubicBezTo>
                    <a:pt x="25919" y="9073"/>
                    <a:pt x="26019" y="8973"/>
                    <a:pt x="26019" y="8840"/>
                  </a:cubicBezTo>
                  <a:cubicBezTo>
                    <a:pt x="26019" y="8673"/>
                    <a:pt x="25852" y="8506"/>
                    <a:pt x="25685" y="8506"/>
                  </a:cubicBezTo>
                  <a:cubicBezTo>
                    <a:pt x="25519" y="8506"/>
                    <a:pt x="25352" y="8640"/>
                    <a:pt x="25352" y="8806"/>
                  </a:cubicBezTo>
                  <a:cubicBezTo>
                    <a:pt x="25285" y="8740"/>
                    <a:pt x="25252" y="8740"/>
                    <a:pt x="25218" y="8673"/>
                  </a:cubicBezTo>
                  <a:cubicBezTo>
                    <a:pt x="25118" y="8506"/>
                    <a:pt x="25118" y="8206"/>
                    <a:pt x="25352" y="8006"/>
                  </a:cubicBezTo>
                  <a:cubicBezTo>
                    <a:pt x="25552" y="7806"/>
                    <a:pt x="25852" y="7706"/>
                    <a:pt x="26119" y="7706"/>
                  </a:cubicBezTo>
                  <a:cubicBezTo>
                    <a:pt x="26286" y="7706"/>
                    <a:pt x="26586" y="7806"/>
                    <a:pt x="26753" y="8073"/>
                  </a:cubicBezTo>
                  <a:cubicBezTo>
                    <a:pt x="26953" y="8373"/>
                    <a:pt x="27020" y="8673"/>
                    <a:pt x="26920" y="9007"/>
                  </a:cubicBezTo>
                  <a:cubicBezTo>
                    <a:pt x="26853" y="9340"/>
                    <a:pt x="26619" y="9640"/>
                    <a:pt x="26286" y="9807"/>
                  </a:cubicBezTo>
                  <a:cubicBezTo>
                    <a:pt x="26040" y="9930"/>
                    <a:pt x="25731" y="9996"/>
                    <a:pt x="25413" y="9996"/>
                  </a:cubicBezTo>
                  <a:cubicBezTo>
                    <a:pt x="25041" y="9996"/>
                    <a:pt x="24657" y="9905"/>
                    <a:pt x="24351" y="9707"/>
                  </a:cubicBezTo>
                  <a:cubicBezTo>
                    <a:pt x="23917" y="9474"/>
                    <a:pt x="23617" y="9007"/>
                    <a:pt x="23584" y="8473"/>
                  </a:cubicBezTo>
                  <a:cubicBezTo>
                    <a:pt x="23575" y="8389"/>
                    <a:pt x="23571" y="8307"/>
                    <a:pt x="23571" y="8227"/>
                  </a:cubicBezTo>
                  <a:lnTo>
                    <a:pt x="23571" y="8227"/>
                  </a:lnTo>
                  <a:cubicBezTo>
                    <a:pt x="23409" y="8064"/>
                    <a:pt x="23245" y="7902"/>
                    <a:pt x="23050" y="7739"/>
                  </a:cubicBezTo>
                  <a:cubicBezTo>
                    <a:pt x="22563" y="7437"/>
                    <a:pt x="21947" y="7281"/>
                    <a:pt x="21292" y="7281"/>
                  </a:cubicBezTo>
                  <a:close/>
                  <a:moveTo>
                    <a:pt x="18810" y="8212"/>
                  </a:moveTo>
                  <a:cubicBezTo>
                    <a:pt x="17958" y="8861"/>
                    <a:pt x="17619" y="9917"/>
                    <a:pt x="17279" y="11008"/>
                  </a:cubicBezTo>
                  <a:cubicBezTo>
                    <a:pt x="16965" y="12078"/>
                    <a:pt x="16620" y="13178"/>
                    <a:pt x="15769" y="14000"/>
                  </a:cubicBezTo>
                  <a:lnTo>
                    <a:pt x="15769" y="14000"/>
                  </a:lnTo>
                  <a:cubicBezTo>
                    <a:pt x="15809" y="13970"/>
                    <a:pt x="15845" y="13940"/>
                    <a:pt x="15878" y="13910"/>
                  </a:cubicBezTo>
                  <a:cubicBezTo>
                    <a:pt x="16746" y="13176"/>
                    <a:pt x="17113" y="12042"/>
                    <a:pt x="17446" y="10975"/>
                  </a:cubicBezTo>
                  <a:cubicBezTo>
                    <a:pt x="17751" y="9952"/>
                    <a:pt x="18070" y="8929"/>
                    <a:pt x="18810" y="8212"/>
                  </a:cubicBezTo>
                  <a:close/>
                  <a:moveTo>
                    <a:pt x="14211" y="12242"/>
                  </a:moveTo>
                  <a:cubicBezTo>
                    <a:pt x="14411" y="12309"/>
                    <a:pt x="14611" y="12476"/>
                    <a:pt x="14678" y="12709"/>
                  </a:cubicBezTo>
                  <a:cubicBezTo>
                    <a:pt x="14744" y="13043"/>
                    <a:pt x="14544" y="13410"/>
                    <a:pt x="14077" y="13743"/>
                  </a:cubicBezTo>
                  <a:cubicBezTo>
                    <a:pt x="13910" y="13877"/>
                    <a:pt x="13744" y="13977"/>
                    <a:pt x="13543" y="14010"/>
                  </a:cubicBezTo>
                  <a:cubicBezTo>
                    <a:pt x="13410" y="13877"/>
                    <a:pt x="13343" y="13743"/>
                    <a:pt x="13243" y="13643"/>
                  </a:cubicBezTo>
                  <a:cubicBezTo>
                    <a:pt x="13110" y="13343"/>
                    <a:pt x="13176" y="13043"/>
                    <a:pt x="13410" y="12709"/>
                  </a:cubicBezTo>
                  <a:cubicBezTo>
                    <a:pt x="13610" y="12409"/>
                    <a:pt x="13877" y="12242"/>
                    <a:pt x="14077" y="12242"/>
                  </a:cubicBezTo>
                  <a:close/>
                  <a:moveTo>
                    <a:pt x="75654" y="12242"/>
                  </a:moveTo>
                  <a:cubicBezTo>
                    <a:pt x="75921" y="12242"/>
                    <a:pt x="76155" y="12409"/>
                    <a:pt x="76322" y="12709"/>
                  </a:cubicBezTo>
                  <a:cubicBezTo>
                    <a:pt x="76555" y="13043"/>
                    <a:pt x="76588" y="13343"/>
                    <a:pt x="76488" y="13677"/>
                  </a:cubicBezTo>
                  <a:cubicBezTo>
                    <a:pt x="76455" y="13843"/>
                    <a:pt x="76322" y="13977"/>
                    <a:pt x="76221" y="14044"/>
                  </a:cubicBezTo>
                  <a:cubicBezTo>
                    <a:pt x="75988" y="13977"/>
                    <a:pt x="75788" y="13877"/>
                    <a:pt x="75654" y="13743"/>
                  </a:cubicBezTo>
                  <a:cubicBezTo>
                    <a:pt x="75221" y="13476"/>
                    <a:pt x="74987" y="13076"/>
                    <a:pt x="75087" y="12709"/>
                  </a:cubicBezTo>
                  <a:cubicBezTo>
                    <a:pt x="75121" y="12476"/>
                    <a:pt x="75287" y="12309"/>
                    <a:pt x="75554" y="12242"/>
                  </a:cubicBezTo>
                  <a:close/>
                  <a:moveTo>
                    <a:pt x="11113" y="16116"/>
                  </a:moveTo>
                  <a:cubicBezTo>
                    <a:pt x="11362" y="16399"/>
                    <a:pt x="11548" y="16733"/>
                    <a:pt x="11609" y="17079"/>
                  </a:cubicBezTo>
                  <a:cubicBezTo>
                    <a:pt x="11717" y="17435"/>
                    <a:pt x="11710" y="17776"/>
                    <a:pt x="11606" y="18083"/>
                  </a:cubicBezTo>
                  <a:lnTo>
                    <a:pt x="11606" y="18083"/>
                  </a:lnTo>
                  <a:cubicBezTo>
                    <a:pt x="11780" y="17735"/>
                    <a:pt x="11751" y="17379"/>
                    <a:pt x="11709" y="17146"/>
                  </a:cubicBezTo>
                  <a:cubicBezTo>
                    <a:pt x="11615" y="16746"/>
                    <a:pt x="11404" y="16379"/>
                    <a:pt x="11113" y="16116"/>
                  </a:cubicBezTo>
                  <a:close/>
                  <a:moveTo>
                    <a:pt x="78990" y="15845"/>
                  </a:moveTo>
                  <a:lnTo>
                    <a:pt x="79257" y="16078"/>
                  </a:lnTo>
                  <a:cubicBezTo>
                    <a:pt x="79457" y="16345"/>
                    <a:pt x="80158" y="17146"/>
                    <a:pt x="79991" y="17980"/>
                  </a:cubicBezTo>
                  <a:cubicBezTo>
                    <a:pt x="79924" y="18313"/>
                    <a:pt x="79724" y="18580"/>
                    <a:pt x="79424" y="18714"/>
                  </a:cubicBezTo>
                  <a:cubicBezTo>
                    <a:pt x="79312" y="18769"/>
                    <a:pt x="79201" y="18796"/>
                    <a:pt x="79090" y="18796"/>
                  </a:cubicBezTo>
                  <a:cubicBezTo>
                    <a:pt x="78934" y="18796"/>
                    <a:pt x="78779" y="18744"/>
                    <a:pt x="78623" y="18647"/>
                  </a:cubicBezTo>
                  <a:cubicBezTo>
                    <a:pt x="77889" y="18180"/>
                    <a:pt x="77923" y="17479"/>
                    <a:pt x="77989" y="17146"/>
                  </a:cubicBezTo>
                  <a:cubicBezTo>
                    <a:pt x="78123" y="16579"/>
                    <a:pt x="78490" y="16145"/>
                    <a:pt x="78990" y="15845"/>
                  </a:cubicBezTo>
                  <a:close/>
                  <a:moveTo>
                    <a:pt x="14179" y="11986"/>
                  </a:moveTo>
                  <a:cubicBezTo>
                    <a:pt x="13822" y="11986"/>
                    <a:pt x="13497" y="12209"/>
                    <a:pt x="13243" y="12576"/>
                  </a:cubicBezTo>
                  <a:cubicBezTo>
                    <a:pt x="12943" y="13009"/>
                    <a:pt x="12910" y="13476"/>
                    <a:pt x="13076" y="13843"/>
                  </a:cubicBezTo>
                  <a:cubicBezTo>
                    <a:pt x="13110" y="13977"/>
                    <a:pt x="13210" y="14144"/>
                    <a:pt x="13343" y="14210"/>
                  </a:cubicBezTo>
                  <a:cubicBezTo>
                    <a:pt x="13243" y="14244"/>
                    <a:pt x="13110" y="14244"/>
                    <a:pt x="13043" y="14310"/>
                  </a:cubicBezTo>
                  <a:cubicBezTo>
                    <a:pt x="12743" y="14377"/>
                    <a:pt x="12443" y="14477"/>
                    <a:pt x="12176" y="14577"/>
                  </a:cubicBezTo>
                  <a:cubicBezTo>
                    <a:pt x="11675" y="14811"/>
                    <a:pt x="11208" y="15144"/>
                    <a:pt x="10775" y="15411"/>
                  </a:cubicBezTo>
                  <a:cubicBezTo>
                    <a:pt x="10608" y="15344"/>
                    <a:pt x="10408" y="15311"/>
                    <a:pt x="10208" y="15244"/>
                  </a:cubicBezTo>
                  <a:cubicBezTo>
                    <a:pt x="10058" y="15227"/>
                    <a:pt x="9909" y="15219"/>
                    <a:pt x="9760" y="15219"/>
                  </a:cubicBezTo>
                  <a:cubicBezTo>
                    <a:pt x="8440" y="15219"/>
                    <a:pt x="7137" y="15870"/>
                    <a:pt x="6238" y="16979"/>
                  </a:cubicBezTo>
                  <a:cubicBezTo>
                    <a:pt x="6182" y="17050"/>
                    <a:pt x="6125" y="17127"/>
                    <a:pt x="6068" y="17209"/>
                  </a:cubicBezTo>
                  <a:lnTo>
                    <a:pt x="6068" y="17209"/>
                  </a:lnTo>
                  <a:cubicBezTo>
                    <a:pt x="6873" y="16247"/>
                    <a:pt x="8062" y="15652"/>
                    <a:pt x="9246" y="15652"/>
                  </a:cubicBezTo>
                  <a:cubicBezTo>
                    <a:pt x="9389" y="15652"/>
                    <a:pt x="9532" y="15660"/>
                    <a:pt x="9674" y="15678"/>
                  </a:cubicBezTo>
                  <a:cubicBezTo>
                    <a:pt x="9774" y="15678"/>
                    <a:pt x="9874" y="15711"/>
                    <a:pt x="10008" y="15745"/>
                  </a:cubicBezTo>
                  <a:lnTo>
                    <a:pt x="9841" y="15912"/>
                  </a:lnTo>
                  <a:cubicBezTo>
                    <a:pt x="9574" y="16178"/>
                    <a:pt x="8773" y="17146"/>
                    <a:pt x="9007" y="18080"/>
                  </a:cubicBezTo>
                  <a:cubicBezTo>
                    <a:pt x="9074" y="18547"/>
                    <a:pt x="9407" y="18914"/>
                    <a:pt x="9774" y="19080"/>
                  </a:cubicBezTo>
                  <a:cubicBezTo>
                    <a:pt x="9941" y="19150"/>
                    <a:pt x="10102" y="19185"/>
                    <a:pt x="10257" y="19185"/>
                  </a:cubicBezTo>
                  <a:cubicBezTo>
                    <a:pt x="10474" y="19185"/>
                    <a:pt x="10680" y="19117"/>
                    <a:pt x="10875" y="18980"/>
                  </a:cubicBezTo>
                  <a:cubicBezTo>
                    <a:pt x="11233" y="18748"/>
                    <a:pt x="11485" y="18438"/>
                    <a:pt x="11606" y="18083"/>
                  </a:cubicBezTo>
                  <a:lnTo>
                    <a:pt x="11606" y="18083"/>
                  </a:lnTo>
                  <a:cubicBezTo>
                    <a:pt x="11507" y="18281"/>
                    <a:pt x="11341" y="18477"/>
                    <a:pt x="11075" y="18647"/>
                  </a:cubicBezTo>
                  <a:cubicBezTo>
                    <a:pt x="10920" y="18744"/>
                    <a:pt x="10775" y="18796"/>
                    <a:pt x="10623" y="18796"/>
                  </a:cubicBezTo>
                  <a:cubicBezTo>
                    <a:pt x="10513" y="18796"/>
                    <a:pt x="10400" y="18769"/>
                    <a:pt x="10274" y="18714"/>
                  </a:cubicBezTo>
                  <a:cubicBezTo>
                    <a:pt x="10008" y="18580"/>
                    <a:pt x="9741" y="18313"/>
                    <a:pt x="9707" y="17980"/>
                  </a:cubicBezTo>
                  <a:cubicBezTo>
                    <a:pt x="9541" y="17146"/>
                    <a:pt x="10241" y="16345"/>
                    <a:pt x="10441" y="16078"/>
                  </a:cubicBezTo>
                  <a:lnTo>
                    <a:pt x="10708" y="15845"/>
                  </a:lnTo>
                  <a:cubicBezTo>
                    <a:pt x="10856" y="15914"/>
                    <a:pt x="10992" y="16006"/>
                    <a:pt x="11113" y="16116"/>
                  </a:cubicBezTo>
                  <a:lnTo>
                    <a:pt x="11113" y="16116"/>
                  </a:lnTo>
                  <a:cubicBezTo>
                    <a:pt x="10954" y="15935"/>
                    <a:pt x="10770" y="15775"/>
                    <a:pt x="10575" y="15645"/>
                  </a:cubicBezTo>
                  <a:cubicBezTo>
                    <a:pt x="10908" y="15344"/>
                    <a:pt x="11342" y="15144"/>
                    <a:pt x="11742" y="14911"/>
                  </a:cubicBezTo>
                  <a:cubicBezTo>
                    <a:pt x="12009" y="14811"/>
                    <a:pt x="12276" y="14711"/>
                    <a:pt x="12576" y="14644"/>
                  </a:cubicBezTo>
                  <a:cubicBezTo>
                    <a:pt x="12743" y="14577"/>
                    <a:pt x="12910" y="14544"/>
                    <a:pt x="13076" y="14477"/>
                  </a:cubicBezTo>
                  <a:cubicBezTo>
                    <a:pt x="13243" y="14577"/>
                    <a:pt x="13410" y="14677"/>
                    <a:pt x="13610" y="14711"/>
                  </a:cubicBezTo>
                  <a:cubicBezTo>
                    <a:pt x="13731" y="14741"/>
                    <a:pt x="13859" y="14755"/>
                    <a:pt x="13991" y="14755"/>
                  </a:cubicBezTo>
                  <a:cubicBezTo>
                    <a:pt x="14588" y="14755"/>
                    <a:pt x="15256" y="14471"/>
                    <a:pt x="15612" y="14144"/>
                  </a:cubicBezTo>
                  <a:cubicBezTo>
                    <a:pt x="15666" y="14097"/>
                    <a:pt x="15719" y="14049"/>
                    <a:pt x="15769" y="14000"/>
                  </a:cubicBezTo>
                  <a:lnTo>
                    <a:pt x="15769" y="14000"/>
                  </a:lnTo>
                  <a:cubicBezTo>
                    <a:pt x="15447" y="14240"/>
                    <a:pt x="14935" y="14443"/>
                    <a:pt x="14494" y="14443"/>
                  </a:cubicBezTo>
                  <a:cubicBezTo>
                    <a:pt x="14395" y="14443"/>
                    <a:pt x="14300" y="14433"/>
                    <a:pt x="14211" y="14410"/>
                  </a:cubicBezTo>
                  <a:cubicBezTo>
                    <a:pt x="14110" y="14410"/>
                    <a:pt x="14077" y="14377"/>
                    <a:pt x="14010" y="14344"/>
                  </a:cubicBezTo>
                  <a:cubicBezTo>
                    <a:pt x="14110" y="14310"/>
                    <a:pt x="14244" y="14210"/>
                    <a:pt x="14377" y="14144"/>
                  </a:cubicBezTo>
                  <a:cubicBezTo>
                    <a:pt x="15145" y="13577"/>
                    <a:pt x="15111" y="12976"/>
                    <a:pt x="15078" y="12743"/>
                  </a:cubicBezTo>
                  <a:cubicBezTo>
                    <a:pt x="15011" y="12376"/>
                    <a:pt x="14711" y="12075"/>
                    <a:pt x="14377" y="12009"/>
                  </a:cubicBezTo>
                  <a:cubicBezTo>
                    <a:pt x="14310" y="11993"/>
                    <a:pt x="14244" y="11986"/>
                    <a:pt x="14179" y="11986"/>
                  </a:cubicBezTo>
                  <a:close/>
                  <a:moveTo>
                    <a:pt x="6068" y="17209"/>
                  </a:moveTo>
                  <a:cubicBezTo>
                    <a:pt x="6058" y="17221"/>
                    <a:pt x="6048" y="17233"/>
                    <a:pt x="6038" y="17246"/>
                  </a:cubicBezTo>
                  <a:cubicBezTo>
                    <a:pt x="5171" y="18313"/>
                    <a:pt x="4604" y="20014"/>
                    <a:pt x="5237" y="21082"/>
                  </a:cubicBezTo>
                  <a:cubicBezTo>
                    <a:pt x="5396" y="21360"/>
                    <a:pt x="5661" y="21697"/>
                    <a:pt x="5977" y="21966"/>
                  </a:cubicBezTo>
                  <a:lnTo>
                    <a:pt x="5977" y="21966"/>
                  </a:lnTo>
                  <a:cubicBezTo>
                    <a:pt x="5986" y="21972"/>
                    <a:pt x="5995" y="21977"/>
                    <a:pt x="6005" y="21983"/>
                  </a:cubicBezTo>
                  <a:cubicBezTo>
                    <a:pt x="5738" y="21716"/>
                    <a:pt x="5538" y="21482"/>
                    <a:pt x="5404" y="21215"/>
                  </a:cubicBezTo>
                  <a:cubicBezTo>
                    <a:pt x="4665" y="19952"/>
                    <a:pt x="5377" y="18204"/>
                    <a:pt x="6068" y="17209"/>
                  </a:cubicBezTo>
                  <a:close/>
                  <a:moveTo>
                    <a:pt x="7654" y="19611"/>
                  </a:moveTo>
                  <a:cubicBezTo>
                    <a:pt x="7534" y="19611"/>
                    <a:pt x="7407" y="19623"/>
                    <a:pt x="7272" y="19648"/>
                  </a:cubicBezTo>
                  <a:cubicBezTo>
                    <a:pt x="6939" y="19714"/>
                    <a:pt x="6572" y="20048"/>
                    <a:pt x="6438" y="20481"/>
                  </a:cubicBezTo>
                  <a:cubicBezTo>
                    <a:pt x="6372" y="20748"/>
                    <a:pt x="6405" y="21015"/>
                    <a:pt x="6605" y="21215"/>
                  </a:cubicBezTo>
                  <a:cubicBezTo>
                    <a:pt x="6772" y="21382"/>
                    <a:pt x="7039" y="21482"/>
                    <a:pt x="7272" y="21482"/>
                  </a:cubicBezTo>
                  <a:cubicBezTo>
                    <a:pt x="7506" y="21482"/>
                    <a:pt x="7673" y="21349"/>
                    <a:pt x="7739" y="21215"/>
                  </a:cubicBezTo>
                  <a:cubicBezTo>
                    <a:pt x="7773" y="21182"/>
                    <a:pt x="7773" y="21149"/>
                    <a:pt x="7773" y="21049"/>
                  </a:cubicBezTo>
                  <a:cubicBezTo>
                    <a:pt x="7773" y="20882"/>
                    <a:pt x="7606" y="20715"/>
                    <a:pt x="7439" y="20715"/>
                  </a:cubicBezTo>
                  <a:cubicBezTo>
                    <a:pt x="7239" y="20715"/>
                    <a:pt x="7105" y="20882"/>
                    <a:pt x="7105" y="21049"/>
                  </a:cubicBezTo>
                  <a:lnTo>
                    <a:pt x="7105" y="21149"/>
                  </a:lnTo>
                  <a:cubicBezTo>
                    <a:pt x="7039" y="21149"/>
                    <a:pt x="6905" y="21082"/>
                    <a:pt x="6872" y="21015"/>
                  </a:cubicBezTo>
                  <a:cubicBezTo>
                    <a:pt x="6772" y="20915"/>
                    <a:pt x="6739" y="20815"/>
                    <a:pt x="6772" y="20648"/>
                  </a:cubicBezTo>
                  <a:cubicBezTo>
                    <a:pt x="6872" y="20348"/>
                    <a:pt x="7172" y="20081"/>
                    <a:pt x="7372" y="20048"/>
                  </a:cubicBezTo>
                  <a:cubicBezTo>
                    <a:pt x="7480" y="20022"/>
                    <a:pt x="7585" y="20010"/>
                    <a:pt x="7687" y="20010"/>
                  </a:cubicBezTo>
                  <a:cubicBezTo>
                    <a:pt x="8121" y="20010"/>
                    <a:pt x="8490" y="20230"/>
                    <a:pt x="8707" y="20582"/>
                  </a:cubicBezTo>
                  <a:cubicBezTo>
                    <a:pt x="8907" y="21015"/>
                    <a:pt x="8873" y="21582"/>
                    <a:pt x="8373" y="22049"/>
                  </a:cubicBezTo>
                  <a:cubicBezTo>
                    <a:pt x="8059" y="22341"/>
                    <a:pt x="7654" y="22482"/>
                    <a:pt x="7250" y="22482"/>
                  </a:cubicBezTo>
                  <a:cubicBezTo>
                    <a:pt x="7054" y="22482"/>
                    <a:pt x="6857" y="22448"/>
                    <a:pt x="6672" y="22383"/>
                  </a:cubicBezTo>
                  <a:cubicBezTo>
                    <a:pt x="6429" y="22302"/>
                    <a:pt x="6191" y="22150"/>
                    <a:pt x="5977" y="21966"/>
                  </a:cubicBezTo>
                  <a:lnTo>
                    <a:pt x="5977" y="21966"/>
                  </a:lnTo>
                  <a:cubicBezTo>
                    <a:pt x="5586" y="21741"/>
                    <a:pt x="5194" y="21582"/>
                    <a:pt x="4770" y="21582"/>
                  </a:cubicBezTo>
                  <a:cubicBezTo>
                    <a:pt x="4746" y="21581"/>
                    <a:pt x="4721" y="21581"/>
                    <a:pt x="4697" y="21581"/>
                  </a:cubicBezTo>
                  <a:cubicBezTo>
                    <a:pt x="3794" y="21581"/>
                    <a:pt x="3027" y="22176"/>
                    <a:pt x="2702" y="23150"/>
                  </a:cubicBezTo>
                  <a:cubicBezTo>
                    <a:pt x="2402" y="23984"/>
                    <a:pt x="2736" y="24985"/>
                    <a:pt x="3369" y="25418"/>
                  </a:cubicBezTo>
                  <a:cubicBezTo>
                    <a:pt x="3645" y="25643"/>
                    <a:pt x="3995" y="25756"/>
                    <a:pt x="4364" y="25756"/>
                  </a:cubicBezTo>
                  <a:cubicBezTo>
                    <a:pt x="4487" y="25756"/>
                    <a:pt x="4612" y="25744"/>
                    <a:pt x="4737" y="25719"/>
                  </a:cubicBezTo>
                  <a:cubicBezTo>
                    <a:pt x="5204" y="25652"/>
                    <a:pt x="5604" y="25385"/>
                    <a:pt x="5905" y="24985"/>
                  </a:cubicBezTo>
                  <a:cubicBezTo>
                    <a:pt x="6171" y="24584"/>
                    <a:pt x="6238" y="24017"/>
                    <a:pt x="6071" y="23650"/>
                  </a:cubicBezTo>
                  <a:cubicBezTo>
                    <a:pt x="5938" y="23350"/>
                    <a:pt x="5704" y="23150"/>
                    <a:pt x="5404" y="23083"/>
                  </a:cubicBezTo>
                  <a:cubicBezTo>
                    <a:pt x="5348" y="23077"/>
                    <a:pt x="5287" y="23073"/>
                    <a:pt x="5223" y="23073"/>
                  </a:cubicBezTo>
                  <a:cubicBezTo>
                    <a:pt x="4947" y="23073"/>
                    <a:pt x="4620" y="23146"/>
                    <a:pt x="4404" y="23417"/>
                  </a:cubicBezTo>
                  <a:cubicBezTo>
                    <a:pt x="4070" y="23851"/>
                    <a:pt x="4337" y="24217"/>
                    <a:pt x="4437" y="24384"/>
                  </a:cubicBezTo>
                  <a:cubicBezTo>
                    <a:pt x="4504" y="24484"/>
                    <a:pt x="4604" y="24518"/>
                    <a:pt x="4704" y="24518"/>
                  </a:cubicBezTo>
                  <a:cubicBezTo>
                    <a:pt x="4871" y="24518"/>
                    <a:pt x="5037" y="24351"/>
                    <a:pt x="5037" y="24184"/>
                  </a:cubicBezTo>
                  <a:cubicBezTo>
                    <a:pt x="5037" y="24017"/>
                    <a:pt x="4871" y="23851"/>
                    <a:pt x="4704" y="23851"/>
                  </a:cubicBezTo>
                  <a:cubicBezTo>
                    <a:pt x="4670" y="23851"/>
                    <a:pt x="4604" y="23851"/>
                    <a:pt x="4570" y="23884"/>
                  </a:cubicBezTo>
                  <a:cubicBezTo>
                    <a:pt x="4570" y="23817"/>
                    <a:pt x="4570" y="23750"/>
                    <a:pt x="4670" y="23684"/>
                  </a:cubicBezTo>
                  <a:cubicBezTo>
                    <a:pt x="4795" y="23534"/>
                    <a:pt x="4977" y="23459"/>
                    <a:pt x="5158" y="23459"/>
                  </a:cubicBezTo>
                  <a:cubicBezTo>
                    <a:pt x="5219" y="23459"/>
                    <a:pt x="5279" y="23467"/>
                    <a:pt x="5338" y="23484"/>
                  </a:cubicBezTo>
                  <a:cubicBezTo>
                    <a:pt x="5538" y="23517"/>
                    <a:pt x="5671" y="23650"/>
                    <a:pt x="5738" y="23817"/>
                  </a:cubicBezTo>
                  <a:cubicBezTo>
                    <a:pt x="5871" y="24084"/>
                    <a:pt x="5838" y="24551"/>
                    <a:pt x="5604" y="24818"/>
                  </a:cubicBezTo>
                  <a:cubicBezTo>
                    <a:pt x="5404" y="25151"/>
                    <a:pt x="5071" y="25352"/>
                    <a:pt x="4704" y="25385"/>
                  </a:cubicBezTo>
                  <a:cubicBezTo>
                    <a:pt x="4608" y="25411"/>
                    <a:pt x="4507" y="25424"/>
                    <a:pt x="4406" y="25424"/>
                  </a:cubicBezTo>
                  <a:cubicBezTo>
                    <a:pt x="4119" y="25424"/>
                    <a:pt x="3825" y="25324"/>
                    <a:pt x="3603" y="25151"/>
                  </a:cubicBezTo>
                  <a:cubicBezTo>
                    <a:pt x="3069" y="24751"/>
                    <a:pt x="2836" y="23917"/>
                    <a:pt x="3069" y="23217"/>
                  </a:cubicBezTo>
                  <a:cubicBezTo>
                    <a:pt x="3360" y="22409"/>
                    <a:pt x="3964" y="21914"/>
                    <a:pt x="4699" y="21914"/>
                  </a:cubicBezTo>
                  <a:cubicBezTo>
                    <a:pt x="4722" y="21914"/>
                    <a:pt x="4746" y="21915"/>
                    <a:pt x="4770" y="21916"/>
                  </a:cubicBezTo>
                  <a:cubicBezTo>
                    <a:pt x="5229" y="21954"/>
                    <a:pt x="5753" y="22156"/>
                    <a:pt x="6167" y="22528"/>
                  </a:cubicBezTo>
                  <a:lnTo>
                    <a:pt x="6167" y="22528"/>
                  </a:lnTo>
                  <a:cubicBezTo>
                    <a:pt x="6136" y="22490"/>
                    <a:pt x="6104" y="22453"/>
                    <a:pt x="6071" y="22416"/>
                  </a:cubicBezTo>
                  <a:lnTo>
                    <a:pt x="6071" y="22416"/>
                  </a:lnTo>
                  <a:cubicBezTo>
                    <a:pt x="6238" y="22516"/>
                    <a:pt x="6372" y="22583"/>
                    <a:pt x="6538" y="22683"/>
                  </a:cubicBezTo>
                  <a:cubicBezTo>
                    <a:pt x="6739" y="22750"/>
                    <a:pt x="7005" y="22816"/>
                    <a:pt x="7206" y="22816"/>
                  </a:cubicBezTo>
                  <a:cubicBezTo>
                    <a:pt x="7706" y="22816"/>
                    <a:pt x="8173" y="22650"/>
                    <a:pt x="8573" y="22249"/>
                  </a:cubicBezTo>
                  <a:cubicBezTo>
                    <a:pt x="9107" y="21749"/>
                    <a:pt x="9274" y="21015"/>
                    <a:pt x="9007" y="20381"/>
                  </a:cubicBezTo>
                  <a:cubicBezTo>
                    <a:pt x="8780" y="19984"/>
                    <a:pt x="8336" y="19611"/>
                    <a:pt x="7654" y="19611"/>
                  </a:cubicBezTo>
                  <a:close/>
                  <a:moveTo>
                    <a:pt x="6167" y="22528"/>
                  </a:moveTo>
                  <a:cubicBezTo>
                    <a:pt x="6415" y="22838"/>
                    <a:pt x="6586" y="23194"/>
                    <a:pt x="6705" y="23550"/>
                  </a:cubicBezTo>
                  <a:cubicBezTo>
                    <a:pt x="7071" y="25013"/>
                    <a:pt x="6177" y="27040"/>
                    <a:pt x="5081" y="28209"/>
                  </a:cubicBezTo>
                  <a:lnTo>
                    <a:pt x="5081" y="28209"/>
                  </a:lnTo>
                  <a:cubicBezTo>
                    <a:pt x="5150" y="28148"/>
                    <a:pt x="5213" y="28085"/>
                    <a:pt x="5271" y="28020"/>
                  </a:cubicBezTo>
                  <a:cubicBezTo>
                    <a:pt x="6338" y="26919"/>
                    <a:pt x="7172" y="24985"/>
                    <a:pt x="6839" y="23650"/>
                  </a:cubicBezTo>
                  <a:cubicBezTo>
                    <a:pt x="6725" y="23180"/>
                    <a:pt x="6476" y="22807"/>
                    <a:pt x="6167" y="22528"/>
                  </a:cubicBezTo>
                  <a:close/>
                  <a:moveTo>
                    <a:pt x="87102" y="28061"/>
                  </a:moveTo>
                  <a:cubicBezTo>
                    <a:pt x="87177" y="28061"/>
                    <a:pt x="87252" y="28070"/>
                    <a:pt x="87329" y="28087"/>
                  </a:cubicBezTo>
                  <a:cubicBezTo>
                    <a:pt x="87496" y="28154"/>
                    <a:pt x="87630" y="28254"/>
                    <a:pt x="87663" y="28387"/>
                  </a:cubicBezTo>
                  <a:cubicBezTo>
                    <a:pt x="87730" y="28521"/>
                    <a:pt x="87730" y="28654"/>
                    <a:pt x="87630" y="28754"/>
                  </a:cubicBezTo>
                  <a:cubicBezTo>
                    <a:pt x="87496" y="28988"/>
                    <a:pt x="87129" y="29088"/>
                    <a:pt x="86829" y="29088"/>
                  </a:cubicBezTo>
                  <a:cubicBezTo>
                    <a:pt x="86496" y="29054"/>
                    <a:pt x="86162" y="29021"/>
                    <a:pt x="85895" y="28887"/>
                  </a:cubicBezTo>
                  <a:cubicBezTo>
                    <a:pt x="86062" y="28587"/>
                    <a:pt x="86262" y="28387"/>
                    <a:pt x="86462" y="28254"/>
                  </a:cubicBezTo>
                  <a:cubicBezTo>
                    <a:pt x="86685" y="28130"/>
                    <a:pt x="86889" y="28061"/>
                    <a:pt x="87102" y="28061"/>
                  </a:cubicBezTo>
                  <a:close/>
                  <a:moveTo>
                    <a:pt x="2602" y="28054"/>
                  </a:moveTo>
                  <a:cubicBezTo>
                    <a:pt x="2836" y="28054"/>
                    <a:pt x="3036" y="28154"/>
                    <a:pt x="3203" y="28254"/>
                  </a:cubicBezTo>
                  <a:cubicBezTo>
                    <a:pt x="3403" y="28387"/>
                    <a:pt x="3603" y="28587"/>
                    <a:pt x="3770" y="28887"/>
                  </a:cubicBezTo>
                  <a:cubicBezTo>
                    <a:pt x="3536" y="29021"/>
                    <a:pt x="3203" y="29054"/>
                    <a:pt x="2869" y="29088"/>
                  </a:cubicBezTo>
                  <a:cubicBezTo>
                    <a:pt x="2819" y="29098"/>
                    <a:pt x="2768" y="29102"/>
                    <a:pt x="2717" y="29102"/>
                  </a:cubicBezTo>
                  <a:cubicBezTo>
                    <a:pt x="2431" y="29102"/>
                    <a:pt x="2154" y="28952"/>
                    <a:pt x="2069" y="28754"/>
                  </a:cubicBezTo>
                  <a:cubicBezTo>
                    <a:pt x="2035" y="28654"/>
                    <a:pt x="2002" y="28521"/>
                    <a:pt x="2035" y="28387"/>
                  </a:cubicBezTo>
                  <a:cubicBezTo>
                    <a:pt x="2069" y="28254"/>
                    <a:pt x="2202" y="28154"/>
                    <a:pt x="2369" y="28087"/>
                  </a:cubicBezTo>
                  <a:cubicBezTo>
                    <a:pt x="2435" y="28054"/>
                    <a:pt x="2536" y="28054"/>
                    <a:pt x="2602" y="28054"/>
                  </a:cubicBezTo>
                  <a:close/>
                  <a:moveTo>
                    <a:pt x="87555" y="31953"/>
                  </a:moveTo>
                  <a:cubicBezTo>
                    <a:pt x="88657" y="31953"/>
                    <a:pt x="89286" y="32727"/>
                    <a:pt x="89464" y="33024"/>
                  </a:cubicBezTo>
                  <a:cubicBezTo>
                    <a:pt x="89284" y="33325"/>
                    <a:pt x="88642" y="34087"/>
                    <a:pt x="87515" y="34087"/>
                  </a:cubicBezTo>
                  <a:cubicBezTo>
                    <a:pt x="87392" y="34087"/>
                    <a:pt x="87264" y="34077"/>
                    <a:pt x="87129" y="34058"/>
                  </a:cubicBezTo>
                  <a:cubicBezTo>
                    <a:pt x="86462" y="33991"/>
                    <a:pt x="85995" y="33557"/>
                    <a:pt x="85662" y="33024"/>
                  </a:cubicBezTo>
                  <a:cubicBezTo>
                    <a:pt x="85962" y="32490"/>
                    <a:pt x="86462" y="32056"/>
                    <a:pt x="87129" y="31990"/>
                  </a:cubicBezTo>
                  <a:cubicBezTo>
                    <a:pt x="87278" y="31964"/>
                    <a:pt x="87420" y="31953"/>
                    <a:pt x="87555" y="31953"/>
                  </a:cubicBezTo>
                  <a:close/>
                  <a:moveTo>
                    <a:pt x="2902" y="36927"/>
                  </a:moveTo>
                  <a:cubicBezTo>
                    <a:pt x="3236" y="36993"/>
                    <a:pt x="3570" y="37027"/>
                    <a:pt x="3870" y="37160"/>
                  </a:cubicBezTo>
                  <a:cubicBezTo>
                    <a:pt x="3670" y="37394"/>
                    <a:pt x="3436" y="37594"/>
                    <a:pt x="3236" y="37760"/>
                  </a:cubicBezTo>
                  <a:cubicBezTo>
                    <a:pt x="3018" y="37881"/>
                    <a:pt x="2818" y="37967"/>
                    <a:pt x="2610" y="37967"/>
                  </a:cubicBezTo>
                  <a:cubicBezTo>
                    <a:pt x="2532" y="37967"/>
                    <a:pt x="2451" y="37955"/>
                    <a:pt x="2369" y="37927"/>
                  </a:cubicBezTo>
                  <a:cubicBezTo>
                    <a:pt x="2202" y="37894"/>
                    <a:pt x="2069" y="37760"/>
                    <a:pt x="2035" y="37660"/>
                  </a:cubicBezTo>
                  <a:cubicBezTo>
                    <a:pt x="1968" y="37527"/>
                    <a:pt x="1968" y="37394"/>
                    <a:pt x="2069" y="37260"/>
                  </a:cubicBezTo>
                  <a:cubicBezTo>
                    <a:pt x="2202" y="37093"/>
                    <a:pt x="2502" y="36927"/>
                    <a:pt x="2836" y="36927"/>
                  </a:cubicBezTo>
                  <a:close/>
                  <a:moveTo>
                    <a:pt x="86917" y="36922"/>
                  </a:moveTo>
                  <a:cubicBezTo>
                    <a:pt x="87229" y="36922"/>
                    <a:pt x="87569" y="37077"/>
                    <a:pt x="87630" y="37260"/>
                  </a:cubicBezTo>
                  <a:cubicBezTo>
                    <a:pt x="87730" y="37394"/>
                    <a:pt x="87730" y="37527"/>
                    <a:pt x="87663" y="37660"/>
                  </a:cubicBezTo>
                  <a:cubicBezTo>
                    <a:pt x="87630" y="37760"/>
                    <a:pt x="87496" y="37894"/>
                    <a:pt x="87329" y="37927"/>
                  </a:cubicBezTo>
                  <a:cubicBezTo>
                    <a:pt x="87237" y="37962"/>
                    <a:pt x="87141" y="37980"/>
                    <a:pt x="87043" y="37980"/>
                  </a:cubicBezTo>
                  <a:cubicBezTo>
                    <a:pt x="86855" y="37980"/>
                    <a:pt x="86659" y="37913"/>
                    <a:pt x="86462" y="37760"/>
                  </a:cubicBezTo>
                  <a:cubicBezTo>
                    <a:pt x="86262" y="37660"/>
                    <a:pt x="86062" y="37427"/>
                    <a:pt x="85895" y="37160"/>
                  </a:cubicBezTo>
                  <a:cubicBezTo>
                    <a:pt x="86162" y="37027"/>
                    <a:pt x="86496" y="36927"/>
                    <a:pt x="86829" y="36927"/>
                  </a:cubicBezTo>
                  <a:cubicBezTo>
                    <a:pt x="86858" y="36924"/>
                    <a:pt x="86887" y="36922"/>
                    <a:pt x="86917" y="36922"/>
                  </a:cubicBezTo>
                  <a:close/>
                  <a:moveTo>
                    <a:pt x="2664" y="27724"/>
                  </a:moveTo>
                  <a:cubicBezTo>
                    <a:pt x="2561" y="27724"/>
                    <a:pt x="2462" y="27735"/>
                    <a:pt x="2369" y="27753"/>
                  </a:cubicBezTo>
                  <a:cubicBezTo>
                    <a:pt x="2102" y="27853"/>
                    <a:pt x="1902" y="28020"/>
                    <a:pt x="1835" y="28254"/>
                  </a:cubicBezTo>
                  <a:cubicBezTo>
                    <a:pt x="1735" y="28487"/>
                    <a:pt x="1735" y="28721"/>
                    <a:pt x="1868" y="28921"/>
                  </a:cubicBezTo>
                  <a:cubicBezTo>
                    <a:pt x="2069" y="29321"/>
                    <a:pt x="2602" y="29421"/>
                    <a:pt x="3003" y="29421"/>
                  </a:cubicBezTo>
                  <a:cubicBezTo>
                    <a:pt x="3344" y="29390"/>
                    <a:pt x="3685" y="29330"/>
                    <a:pt x="4026" y="29215"/>
                  </a:cubicBezTo>
                  <a:lnTo>
                    <a:pt x="4026" y="29215"/>
                  </a:lnTo>
                  <a:cubicBezTo>
                    <a:pt x="4198" y="29561"/>
                    <a:pt x="4284" y="30000"/>
                    <a:pt x="4370" y="30489"/>
                  </a:cubicBezTo>
                  <a:cubicBezTo>
                    <a:pt x="4472" y="31148"/>
                    <a:pt x="4419" y="31826"/>
                    <a:pt x="4241" y="32450"/>
                  </a:cubicBezTo>
                  <a:lnTo>
                    <a:pt x="4241" y="32450"/>
                  </a:lnTo>
                  <a:cubicBezTo>
                    <a:pt x="3900" y="31993"/>
                    <a:pt x="3373" y="31680"/>
                    <a:pt x="2736" y="31589"/>
                  </a:cubicBezTo>
                  <a:cubicBezTo>
                    <a:pt x="2592" y="31571"/>
                    <a:pt x="2454" y="31562"/>
                    <a:pt x="2323" y="31562"/>
                  </a:cubicBezTo>
                  <a:cubicBezTo>
                    <a:pt x="801" y="31562"/>
                    <a:pt x="62" y="32714"/>
                    <a:pt x="0" y="32990"/>
                  </a:cubicBezTo>
                  <a:cubicBezTo>
                    <a:pt x="100" y="33257"/>
                    <a:pt x="834" y="34391"/>
                    <a:pt x="2269" y="34391"/>
                  </a:cubicBezTo>
                  <a:cubicBezTo>
                    <a:pt x="2402" y="34391"/>
                    <a:pt x="2569" y="34391"/>
                    <a:pt x="2736" y="34358"/>
                  </a:cubicBezTo>
                  <a:cubicBezTo>
                    <a:pt x="3373" y="34267"/>
                    <a:pt x="3845" y="33927"/>
                    <a:pt x="4226" y="33490"/>
                  </a:cubicBezTo>
                  <a:lnTo>
                    <a:pt x="4226" y="33490"/>
                  </a:lnTo>
                  <a:cubicBezTo>
                    <a:pt x="4434" y="34132"/>
                    <a:pt x="4477" y="34866"/>
                    <a:pt x="4370" y="35559"/>
                  </a:cubicBezTo>
                  <a:cubicBezTo>
                    <a:pt x="4289" y="35993"/>
                    <a:pt x="4207" y="36383"/>
                    <a:pt x="4054" y="36746"/>
                  </a:cubicBezTo>
                  <a:lnTo>
                    <a:pt x="4054" y="36746"/>
                  </a:lnTo>
                  <a:cubicBezTo>
                    <a:pt x="3704" y="36651"/>
                    <a:pt x="3353" y="36558"/>
                    <a:pt x="3003" y="36526"/>
                  </a:cubicBezTo>
                  <a:cubicBezTo>
                    <a:pt x="2947" y="36518"/>
                    <a:pt x="2890" y="36514"/>
                    <a:pt x="2833" y="36514"/>
                  </a:cubicBezTo>
                  <a:cubicBezTo>
                    <a:pt x="2446" y="36514"/>
                    <a:pt x="2043" y="36707"/>
                    <a:pt x="1868" y="37027"/>
                  </a:cubicBezTo>
                  <a:cubicBezTo>
                    <a:pt x="1735" y="37227"/>
                    <a:pt x="1735" y="37494"/>
                    <a:pt x="1835" y="37694"/>
                  </a:cubicBezTo>
                  <a:cubicBezTo>
                    <a:pt x="1902" y="37927"/>
                    <a:pt x="2102" y="38094"/>
                    <a:pt x="2369" y="38194"/>
                  </a:cubicBezTo>
                  <a:cubicBezTo>
                    <a:pt x="2481" y="38235"/>
                    <a:pt x="2599" y="38254"/>
                    <a:pt x="2719" y="38254"/>
                  </a:cubicBezTo>
                  <a:cubicBezTo>
                    <a:pt x="2992" y="38254"/>
                    <a:pt x="3271" y="38156"/>
                    <a:pt x="3503" y="37994"/>
                  </a:cubicBezTo>
                  <a:cubicBezTo>
                    <a:pt x="3770" y="37827"/>
                    <a:pt x="4037" y="37527"/>
                    <a:pt x="4237" y="37193"/>
                  </a:cubicBezTo>
                  <a:cubicBezTo>
                    <a:pt x="4328" y="37235"/>
                    <a:pt x="4422" y="37285"/>
                    <a:pt x="4515" y="37340"/>
                  </a:cubicBezTo>
                  <a:lnTo>
                    <a:pt x="4515" y="37340"/>
                  </a:lnTo>
                  <a:cubicBezTo>
                    <a:pt x="4335" y="37207"/>
                    <a:pt x="4143" y="37089"/>
                    <a:pt x="3937" y="36993"/>
                  </a:cubicBezTo>
                  <a:cubicBezTo>
                    <a:pt x="3980" y="36912"/>
                    <a:pt x="4019" y="36830"/>
                    <a:pt x="4054" y="36746"/>
                  </a:cubicBezTo>
                  <a:lnTo>
                    <a:pt x="4054" y="36746"/>
                  </a:lnTo>
                  <a:cubicBezTo>
                    <a:pt x="4071" y="36751"/>
                    <a:pt x="4087" y="36755"/>
                    <a:pt x="4103" y="36760"/>
                  </a:cubicBezTo>
                  <a:cubicBezTo>
                    <a:pt x="4337" y="36393"/>
                    <a:pt x="4437" y="35926"/>
                    <a:pt x="4537" y="35425"/>
                  </a:cubicBezTo>
                  <a:cubicBezTo>
                    <a:pt x="4604" y="34725"/>
                    <a:pt x="4570" y="33991"/>
                    <a:pt x="4337" y="33357"/>
                  </a:cubicBezTo>
                  <a:cubicBezTo>
                    <a:pt x="4301" y="33402"/>
                    <a:pt x="4264" y="33447"/>
                    <a:pt x="4226" y="33490"/>
                  </a:cubicBezTo>
                  <a:lnTo>
                    <a:pt x="4226" y="33490"/>
                  </a:lnTo>
                  <a:cubicBezTo>
                    <a:pt x="4174" y="33328"/>
                    <a:pt x="4111" y="33172"/>
                    <a:pt x="4037" y="33024"/>
                  </a:cubicBezTo>
                  <a:cubicBezTo>
                    <a:pt x="3736" y="33557"/>
                    <a:pt x="3236" y="33991"/>
                    <a:pt x="2569" y="34058"/>
                  </a:cubicBezTo>
                  <a:cubicBezTo>
                    <a:pt x="2435" y="34077"/>
                    <a:pt x="2306" y="34087"/>
                    <a:pt x="2183" y="34087"/>
                  </a:cubicBezTo>
                  <a:cubicBezTo>
                    <a:pt x="1056" y="34087"/>
                    <a:pt x="414" y="33325"/>
                    <a:pt x="234" y="33024"/>
                  </a:cubicBezTo>
                  <a:cubicBezTo>
                    <a:pt x="412" y="32727"/>
                    <a:pt x="1041" y="31953"/>
                    <a:pt x="2143" y="31953"/>
                  </a:cubicBezTo>
                  <a:cubicBezTo>
                    <a:pt x="2278" y="31953"/>
                    <a:pt x="2420" y="31964"/>
                    <a:pt x="2569" y="31990"/>
                  </a:cubicBezTo>
                  <a:cubicBezTo>
                    <a:pt x="3236" y="32056"/>
                    <a:pt x="3703" y="32490"/>
                    <a:pt x="4037" y="33024"/>
                  </a:cubicBezTo>
                  <a:cubicBezTo>
                    <a:pt x="4117" y="32840"/>
                    <a:pt x="4185" y="32648"/>
                    <a:pt x="4241" y="32450"/>
                  </a:cubicBezTo>
                  <a:lnTo>
                    <a:pt x="4241" y="32450"/>
                  </a:lnTo>
                  <a:cubicBezTo>
                    <a:pt x="4275" y="32496"/>
                    <a:pt x="4307" y="32542"/>
                    <a:pt x="4337" y="32590"/>
                  </a:cubicBezTo>
                  <a:cubicBezTo>
                    <a:pt x="4570" y="31990"/>
                    <a:pt x="4670" y="31222"/>
                    <a:pt x="4537" y="30522"/>
                  </a:cubicBezTo>
                  <a:cubicBezTo>
                    <a:pt x="4437" y="30022"/>
                    <a:pt x="4270" y="29555"/>
                    <a:pt x="4103" y="29188"/>
                  </a:cubicBezTo>
                  <a:cubicBezTo>
                    <a:pt x="4078" y="29197"/>
                    <a:pt x="4052" y="29206"/>
                    <a:pt x="4026" y="29215"/>
                  </a:cubicBezTo>
                  <a:lnTo>
                    <a:pt x="4026" y="29215"/>
                  </a:lnTo>
                  <a:cubicBezTo>
                    <a:pt x="3999" y="29159"/>
                    <a:pt x="3969" y="29105"/>
                    <a:pt x="3937" y="29054"/>
                  </a:cubicBezTo>
                  <a:cubicBezTo>
                    <a:pt x="4370" y="28854"/>
                    <a:pt x="4737" y="28554"/>
                    <a:pt x="5071" y="28220"/>
                  </a:cubicBezTo>
                  <a:cubicBezTo>
                    <a:pt x="5074" y="28217"/>
                    <a:pt x="5078" y="28213"/>
                    <a:pt x="5081" y="28209"/>
                  </a:cubicBezTo>
                  <a:lnTo>
                    <a:pt x="5081" y="28209"/>
                  </a:lnTo>
                  <a:cubicBezTo>
                    <a:pt x="4833" y="28431"/>
                    <a:pt x="4525" y="28623"/>
                    <a:pt x="4237" y="28754"/>
                  </a:cubicBezTo>
                  <a:cubicBezTo>
                    <a:pt x="4037" y="28420"/>
                    <a:pt x="3770" y="28187"/>
                    <a:pt x="3503" y="27987"/>
                  </a:cubicBezTo>
                  <a:cubicBezTo>
                    <a:pt x="3215" y="27795"/>
                    <a:pt x="2927" y="27724"/>
                    <a:pt x="2664" y="27724"/>
                  </a:cubicBezTo>
                  <a:close/>
                  <a:moveTo>
                    <a:pt x="4515" y="37340"/>
                  </a:moveTo>
                  <a:lnTo>
                    <a:pt x="4515" y="37340"/>
                  </a:lnTo>
                  <a:cubicBezTo>
                    <a:pt x="4712" y="37487"/>
                    <a:pt x="4896" y="37653"/>
                    <a:pt x="5071" y="37827"/>
                  </a:cubicBezTo>
                  <a:cubicBezTo>
                    <a:pt x="6205" y="38928"/>
                    <a:pt x="7072" y="41029"/>
                    <a:pt x="6705" y="42497"/>
                  </a:cubicBezTo>
                  <a:cubicBezTo>
                    <a:pt x="6633" y="42713"/>
                    <a:pt x="6542" y="42939"/>
                    <a:pt x="6426" y="43143"/>
                  </a:cubicBezTo>
                  <a:lnTo>
                    <a:pt x="6426" y="43143"/>
                  </a:lnTo>
                  <a:cubicBezTo>
                    <a:pt x="6606" y="42914"/>
                    <a:pt x="6751" y="42642"/>
                    <a:pt x="6839" y="42330"/>
                  </a:cubicBezTo>
                  <a:cubicBezTo>
                    <a:pt x="7172" y="40929"/>
                    <a:pt x="6338" y="39028"/>
                    <a:pt x="5271" y="37927"/>
                  </a:cubicBezTo>
                  <a:cubicBezTo>
                    <a:pt x="5070" y="37727"/>
                    <a:pt x="4795" y="37508"/>
                    <a:pt x="4515" y="37340"/>
                  </a:cubicBezTo>
                  <a:close/>
                  <a:moveTo>
                    <a:pt x="4408" y="40242"/>
                  </a:moveTo>
                  <a:cubicBezTo>
                    <a:pt x="4019" y="40242"/>
                    <a:pt x="3656" y="40349"/>
                    <a:pt x="3336" y="40562"/>
                  </a:cubicBezTo>
                  <a:cubicBezTo>
                    <a:pt x="2669" y="41029"/>
                    <a:pt x="2369" y="42030"/>
                    <a:pt x="2669" y="42864"/>
                  </a:cubicBezTo>
                  <a:cubicBezTo>
                    <a:pt x="3003" y="43798"/>
                    <a:pt x="3703" y="44399"/>
                    <a:pt x="4670" y="44399"/>
                  </a:cubicBezTo>
                  <a:lnTo>
                    <a:pt x="4737" y="44399"/>
                  </a:lnTo>
                  <a:cubicBezTo>
                    <a:pt x="5171" y="44399"/>
                    <a:pt x="5571" y="44232"/>
                    <a:pt x="5938" y="44032"/>
                  </a:cubicBezTo>
                  <a:lnTo>
                    <a:pt x="5938" y="44032"/>
                  </a:lnTo>
                  <a:cubicBezTo>
                    <a:pt x="5776" y="44193"/>
                    <a:pt x="5631" y="44371"/>
                    <a:pt x="5512" y="44542"/>
                  </a:cubicBezTo>
                  <a:lnTo>
                    <a:pt x="5512" y="44542"/>
                  </a:lnTo>
                  <a:cubicBezTo>
                    <a:pt x="5811" y="44182"/>
                    <a:pt x="6233" y="43827"/>
                    <a:pt x="6672" y="43631"/>
                  </a:cubicBezTo>
                  <a:cubicBezTo>
                    <a:pt x="6847" y="43569"/>
                    <a:pt x="7029" y="43539"/>
                    <a:pt x="7212" y="43539"/>
                  </a:cubicBezTo>
                  <a:cubicBezTo>
                    <a:pt x="7619" y="43539"/>
                    <a:pt x="8028" y="43689"/>
                    <a:pt x="8373" y="43965"/>
                  </a:cubicBezTo>
                  <a:cubicBezTo>
                    <a:pt x="8873" y="44432"/>
                    <a:pt x="8907" y="45032"/>
                    <a:pt x="8707" y="45433"/>
                  </a:cubicBezTo>
                  <a:cubicBezTo>
                    <a:pt x="8494" y="45804"/>
                    <a:pt x="8134" y="46007"/>
                    <a:pt x="7710" y="46007"/>
                  </a:cubicBezTo>
                  <a:cubicBezTo>
                    <a:pt x="7601" y="46007"/>
                    <a:pt x="7488" y="45994"/>
                    <a:pt x="7372" y="45966"/>
                  </a:cubicBezTo>
                  <a:cubicBezTo>
                    <a:pt x="7172" y="45933"/>
                    <a:pt x="6872" y="45700"/>
                    <a:pt x="6772" y="45399"/>
                  </a:cubicBezTo>
                  <a:cubicBezTo>
                    <a:pt x="6739" y="45233"/>
                    <a:pt x="6772" y="45099"/>
                    <a:pt x="6872" y="45032"/>
                  </a:cubicBezTo>
                  <a:cubicBezTo>
                    <a:pt x="6939" y="44932"/>
                    <a:pt x="7039" y="44899"/>
                    <a:pt x="7105" y="44899"/>
                  </a:cubicBezTo>
                  <a:lnTo>
                    <a:pt x="7105" y="44966"/>
                  </a:lnTo>
                  <a:cubicBezTo>
                    <a:pt x="7105" y="45132"/>
                    <a:pt x="7272" y="45299"/>
                    <a:pt x="7439" y="45299"/>
                  </a:cubicBezTo>
                  <a:cubicBezTo>
                    <a:pt x="7606" y="45299"/>
                    <a:pt x="7773" y="45132"/>
                    <a:pt x="7773" y="44966"/>
                  </a:cubicBezTo>
                  <a:cubicBezTo>
                    <a:pt x="7773" y="44932"/>
                    <a:pt x="7773" y="44866"/>
                    <a:pt x="7739" y="44799"/>
                  </a:cubicBezTo>
                  <a:cubicBezTo>
                    <a:pt x="7673" y="44665"/>
                    <a:pt x="7439" y="44565"/>
                    <a:pt x="7272" y="44565"/>
                  </a:cubicBezTo>
                  <a:cubicBezTo>
                    <a:pt x="7242" y="44561"/>
                    <a:pt x="7211" y="44559"/>
                    <a:pt x="7180" y="44559"/>
                  </a:cubicBezTo>
                  <a:cubicBezTo>
                    <a:pt x="6971" y="44559"/>
                    <a:pt x="6750" y="44654"/>
                    <a:pt x="6605" y="44799"/>
                  </a:cubicBezTo>
                  <a:cubicBezTo>
                    <a:pt x="6405" y="45032"/>
                    <a:pt x="6372" y="45266"/>
                    <a:pt x="6438" y="45566"/>
                  </a:cubicBezTo>
                  <a:cubicBezTo>
                    <a:pt x="6572" y="45933"/>
                    <a:pt x="6939" y="46333"/>
                    <a:pt x="7272" y="46400"/>
                  </a:cubicBezTo>
                  <a:cubicBezTo>
                    <a:pt x="7411" y="46425"/>
                    <a:pt x="7541" y="46436"/>
                    <a:pt x="7663" y="46436"/>
                  </a:cubicBezTo>
                  <a:cubicBezTo>
                    <a:pt x="8359" y="46436"/>
                    <a:pt x="8780" y="46059"/>
                    <a:pt x="9007" y="45633"/>
                  </a:cubicBezTo>
                  <a:cubicBezTo>
                    <a:pt x="9274" y="45032"/>
                    <a:pt x="9174" y="44265"/>
                    <a:pt x="8573" y="43765"/>
                  </a:cubicBezTo>
                  <a:cubicBezTo>
                    <a:pt x="8187" y="43424"/>
                    <a:pt x="7709" y="43238"/>
                    <a:pt x="7221" y="43238"/>
                  </a:cubicBezTo>
                  <a:cubicBezTo>
                    <a:pt x="6993" y="43238"/>
                    <a:pt x="6762" y="43279"/>
                    <a:pt x="6538" y="43365"/>
                  </a:cubicBezTo>
                  <a:cubicBezTo>
                    <a:pt x="6372" y="43398"/>
                    <a:pt x="6238" y="43465"/>
                    <a:pt x="6071" y="43598"/>
                  </a:cubicBezTo>
                  <a:cubicBezTo>
                    <a:pt x="6210" y="43475"/>
                    <a:pt x="6327" y="43317"/>
                    <a:pt x="6426" y="43143"/>
                  </a:cubicBezTo>
                  <a:lnTo>
                    <a:pt x="6426" y="43143"/>
                  </a:lnTo>
                  <a:cubicBezTo>
                    <a:pt x="5988" y="43697"/>
                    <a:pt x="5337" y="43998"/>
                    <a:pt x="4770" y="43998"/>
                  </a:cubicBezTo>
                  <a:cubicBezTo>
                    <a:pt x="4744" y="43999"/>
                    <a:pt x="4718" y="44000"/>
                    <a:pt x="4693" y="44000"/>
                  </a:cubicBezTo>
                  <a:cubicBezTo>
                    <a:pt x="3899" y="44000"/>
                    <a:pt x="3328" y="43505"/>
                    <a:pt x="3069" y="42697"/>
                  </a:cubicBezTo>
                  <a:cubicBezTo>
                    <a:pt x="2869" y="42030"/>
                    <a:pt x="3069" y="41196"/>
                    <a:pt x="3603" y="40763"/>
                  </a:cubicBezTo>
                  <a:cubicBezTo>
                    <a:pt x="3854" y="40595"/>
                    <a:pt x="4200" y="40521"/>
                    <a:pt x="4521" y="40521"/>
                  </a:cubicBezTo>
                  <a:cubicBezTo>
                    <a:pt x="4583" y="40521"/>
                    <a:pt x="4644" y="40524"/>
                    <a:pt x="4704" y="40529"/>
                  </a:cubicBezTo>
                  <a:cubicBezTo>
                    <a:pt x="5071" y="40596"/>
                    <a:pt x="5404" y="40796"/>
                    <a:pt x="5604" y="41096"/>
                  </a:cubicBezTo>
                  <a:cubicBezTo>
                    <a:pt x="5838" y="41396"/>
                    <a:pt x="5871" y="41797"/>
                    <a:pt x="5738" y="42130"/>
                  </a:cubicBezTo>
                  <a:cubicBezTo>
                    <a:pt x="5671" y="42364"/>
                    <a:pt x="5538" y="42430"/>
                    <a:pt x="5338" y="42464"/>
                  </a:cubicBezTo>
                  <a:cubicBezTo>
                    <a:pt x="5279" y="42481"/>
                    <a:pt x="5219" y="42489"/>
                    <a:pt x="5158" y="42489"/>
                  </a:cubicBezTo>
                  <a:cubicBezTo>
                    <a:pt x="4977" y="42489"/>
                    <a:pt x="4795" y="42414"/>
                    <a:pt x="4670" y="42264"/>
                  </a:cubicBezTo>
                  <a:cubicBezTo>
                    <a:pt x="4604" y="42197"/>
                    <a:pt x="4570" y="42097"/>
                    <a:pt x="4570" y="42064"/>
                  </a:cubicBezTo>
                  <a:cubicBezTo>
                    <a:pt x="4604" y="42064"/>
                    <a:pt x="4670" y="42097"/>
                    <a:pt x="4704" y="42097"/>
                  </a:cubicBezTo>
                  <a:cubicBezTo>
                    <a:pt x="4871" y="42097"/>
                    <a:pt x="5037" y="41930"/>
                    <a:pt x="5037" y="41763"/>
                  </a:cubicBezTo>
                  <a:cubicBezTo>
                    <a:pt x="5037" y="41597"/>
                    <a:pt x="4871" y="41430"/>
                    <a:pt x="4704" y="41430"/>
                  </a:cubicBezTo>
                  <a:cubicBezTo>
                    <a:pt x="4570" y="41430"/>
                    <a:pt x="4504" y="41463"/>
                    <a:pt x="4404" y="41597"/>
                  </a:cubicBezTo>
                  <a:cubicBezTo>
                    <a:pt x="4270" y="41763"/>
                    <a:pt x="4070" y="42130"/>
                    <a:pt x="4370" y="42564"/>
                  </a:cubicBezTo>
                  <a:cubicBezTo>
                    <a:pt x="4560" y="42835"/>
                    <a:pt x="4903" y="42908"/>
                    <a:pt x="5186" y="42908"/>
                  </a:cubicBezTo>
                  <a:cubicBezTo>
                    <a:pt x="5252" y="42908"/>
                    <a:pt x="5314" y="42904"/>
                    <a:pt x="5371" y="42898"/>
                  </a:cubicBezTo>
                  <a:cubicBezTo>
                    <a:pt x="5704" y="42864"/>
                    <a:pt x="5905" y="42631"/>
                    <a:pt x="6038" y="42364"/>
                  </a:cubicBezTo>
                  <a:cubicBezTo>
                    <a:pt x="6205" y="41930"/>
                    <a:pt x="6171" y="41396"/>
                    <a:pt x="5871" y="41029"/>
                  </a:cubicBezTo>
                  <a:cubicBezTo>
                    <a:pt x="5604" y="40596"/>
                    <a:pt x="5204" y="40362"/>
                    <a:pt x="4704" y="40262"/>
                  </a:cubicBezTo>
                  <a:cubicBezTo>
                    <a:pt x="4604" y="40249"/>
                    <a:pt x="4505" y="40242"/>
                    <a:pt x="4408" y="40242"/>
                  </a:cubicBezTo>
                  <a:close/>
                  <a:moveTo>
                    <a:pt x="5512" y="44542"/>
                  </a:moveTo>
                  <a:cubicBezTo>
                    <a:pt x="5402" y="44674"/>
                    <a:pt x="5309" y="44807"/>
                    <a:pt x="5237" y="44932"/>
                  </a:cubicBezTo>
                  <a:cubicBezTo>
                    <a:pt x="4671" y="45917"/>
                    <a:pt x="5064" y="47381"/>
                    <a:pt x="5774" y="48419"/>
                  </a:cubicBezTo>
                  <a:lnTo>
                    <a:pt x="5774" y="48419"/>
                  </a:lnTo>
                  <a:cubicBezTo>
                    <a:pt x="5155" y="47381"/>
                    <a:pt x="4716" y="45884"/>
                    <a:pt x="5371" y="44766"/>
                  </a:cubicBezTo>
                  <a:cubicBezTo>
                    <a:pt x="5412" y="44694"/>
                    <a:pt x="5459" y="44619"/>
                    <a:pt x="5512" y="44542"/>
                  </a:cubicBezTo>
                  <a:close/>
                  <a:moveTo>
                    <a:pt x="11573" y="47940"/>
                  </a:moveTo>
                  <a:cubicBezTo>
                    <a:pt x="11677" y="48248"/>
                    <a:pt x="11688" y="48588"/>
                    <a:pt x="11609" y="48935"/>
                  </a:cubicBezTo>
                  <a:cubicBezTo>
                    <a:pt x="11589" y="49061"/>
                    <a:pt x="11556" y="49182"/>
                    <a:pt x="11512" y="49297"/>
                  </a:cubicBezTo>
                  <a:lnTo>
                    <a:pt x="11512" y="49297"/>
                  </a:lnTo>
                  <a:cubicBezTo>
                    <a:pt x="11583" y="49161"/>
                    <a:pt x="11638" y="49017"/>
                    <a:pt x="11675" y="48868"/>
                  </a:cubicBezTo>
                  <a:cubicBezTo>
                    <a:pt x="11718" y="48656"/>
                    <a:pt x="11747" y="48295"/>
                    <a:pt x="11573" y="47940"/>
                  </a:cubicBezTo>
                  <a:close/>
                  <a:moveTo>
                    <a:pt x="79090" y="47267"/>
                  </a:moveTo>
                  <a:cubicBezTo>
                    <a:pt x="79224" y="47267"/>
                    <a:pt x="79290" y="47301"/>
                    <a:pt x="79390" y="47367"/>
                  </a:cubicBezTo>
                  <a:cubicBezTo>
                    <a:pt x="79657" y="47467"/>
                    <a:pt x="79924" y="47768"/>
                    <a:pt x="79958" y="48101"/>
                  </a:cubicBezTo>
                  <a:cubicBezTo>
                    <a:pt x="80124" y="48935"/>
                    <a:pt x="79457" y="49736"/>
                    <a:pt x="79224" y="49969"/>
                  </a:cubicBezTo>
                  <a:lnTo>
                    <a:pt x="78990" y="50203"/>
                  </a:lnTo>
                  <a:cubicBezTo>
                    <a:pt x="78490" y="49936"/>
                    <a:pt x="78123" y="49436"/>
                    <a:pt x="77989" y="48902"/>
                  </a:cubicBezTo>
                  <a:cubicBezTo>
                    <a:pt x="77923" y="48535"/>
                    <a:pt x="77889" y="47868"/>
                    <a:pt x="78623" y="47401"/>
                  </a:cubicBezTo>
                  <a:cubicBezTo>
                    <a:pt x="78790" y="47301"/>
                    <a:pt x="78923" y="47267"/>
                    <a:pt x="79090" y="47267"/>
                  </a:cubicBezTo>
                  <a:close/>
                  <a:moveTo>
                    <a:pt x="13477" y="52004"/>
                  </a:moveTo>
                  <a:cubicBezTo>
                    <a:pt x="13710" y="52071"/>
                    <a:pt x="13910" y="52171"/>
                    <a:pt x="14044" y="52238"/>
                  </a:cubicBezTo>
                  <a:cubicBezTo>
                    <a:pt x="14511" y="52538"/>
                    <a:pt x="14711" y="52905"/>
                    <a:pt x="14611" y="53272"/>
                  </a:cubicBezTo>
                  <a:cubicBezTo>
                    <a:pt x="14577" y="53538"/>
                    <a:pt x="14411" y="53705"/>
                    <a:pt x="14144" y="53739"/>
                  </a:cubicBezTo>
                  <a:cubicBezTo>
                    <a:pt x="14121" y="53741"/>
                    <a:pt x="14098" y="53743"/>
                    <a:pt x="14075" y="53743"/>
                  </a:cubicBezTo>
                  <a:cubicBezTo>
                    <a:pt x="13827" y="53743"/>
                    <a:pt x="13560" y="53582"/>
                    <a:pt x="13377" y="53338"/>
                  </a:cubicBezTo>
                  <a:cubicBezTo>
                    <a:pt x="13143" y="53005"/>
                    <a:pt x="13110" y="52705"/>
                    <a:pt x="13210" y="52371"/>
                  </a:cubicBezTo>
                  <a:cubicBezTo>
                    <a:pt x="13243" y="52204"/>
                    <a:pt x="13377" y="52071"/>
                    <a:pt x="13477" y="52004"/>
                  </a:cubicBezTo>
                  <a:close/>
                  <a:moveTo>
                    <a:pt x="76221" y="51971"/>
                  </a:moveTo>
                  <a:cubicBezTo>
                    <a:pt x="76322" y="52104"/>
                    <a:pt x="76422" y="52238"/>
                    <a:pt x="76488" y="52371"/>
                  </a:cubicBezTo>
                  <a:cubicBezTo>
                    <a:pt x="76588" y="52671"/>
                    <a:pt x="76555" y="53005"/>
                    <a:pt x="76322" y="53338"/>
                  </a:cubicBezTo>
                  <a:cubicBezTo>
                    <a:pt x="76160" y="53607"/>
                    <a:pt x="75934" y="53767"/>
                    <a:pt x="75713" y="53767"/>
                  </a:cubicBezTo>
                  <a:cubicBezTo>
                    <a:pt x="75659" y="53767"/>
                    <a:pt x="75606" y="53758"/>
                    <a:pt x="75554" y="53739"/>
                  </a:cubicBezTo>
                  <a:cubicBezTo>
                    <a:pt x="75321" y="53705"/>
                    <a:pt x="75121" y="53538"/>
                    <a:pt x="75087" y="53272"/>
                  </a:cubicBezTo>
                  <a:cubicBezTo>
                    <a:pt x="74987" y="52938"/>
                    <a:pt x="75221" y="52571"/>
                    <a:pt x="75654" y="52238"/>
                  </a:cubicBezTo>
                  <a:cubicBezTo>
                    <a:pt x="75821" y="52104"/>
                    <a:pt x="75988" y="52037"/>
                    <a:pt x="76221" y="51971"/>
                  </a:cubicBezTo>
                  <a:close/>
                  <a:moveTo>
                    <a:pt x="10157" y="46864"/>
                  </a:moveTo>
                  <a:cubicBezTo>
                    <a:pt x="10023" y="46864"/>
                    <a:pt x="9892" y="46886"/>
                    <a:pt x="9774" y="46934"/>
                  </a:cubicBezTo>
                  <a:cubicBezTo>
                    <a:pt x="9374" y="47101"/>
                    <a:pt x="9074" y="47501"/>
                    <a:pt x="9007" y="47934"/>
                  </a:cubicBezTo>
                  <a:cubicBezTo>
                    <a:pt x="8773" y="48935"/>
                    <a:pt x="9574" y="49869"/>
                    <a:pt x="9841" y="50103"/>
                  </a:cubicBezTo>
                  <a:lnTo>
                    <a:pt x="10008" y="50269"/>
                  </a:lnTo>
                  <a:cubicBezTo>
                    <a:pt x="9874" y="50303"/>
                    <a:pt x="9774" y="50303"/>
                    <a:pt x="9674" y="50370"/>
                  </a:cubicBezTo>
                  <a:cubicBezTo>
                    <a:pt x="9573" y="50377"/>
                    <a:pt x="9472" y="50381"/>
                    <a:pt x="9371" y="50381"/>
                  </a:cubicBezTo>
                  <a:cubicBezTo>
                    <a:pt x="8131" y="50381"/>
                    <a:pt x="6871" y="49817"/>
                    <a:pt x="6038" y="48768"/>
                  </a:cubicBezTo>
                  <a:cubicBezTo>
                    <a:pt x="5946" y="48659"/>
                    <a:pt x="5858" y="48542"/>
                    <a:pt x="5774" y="48419"/>
                  </a:cubicBezTo>
                  <a:lnTo>
                    <a:pt x="5774" y="48419"/>
                  </a:lnTo>
                  <a:cubicBezTo>
                    <a:pt x="5912" y="48650"/>
                    <a:pt x="6059" y="48859"/>
                    <a:pt x="6205" y="49035"/>
                  </a:cubicBezTo>
                  <a:cubicBezTo>
                    <a:pt x="7104" y="50114"/>
                    <a:pt x="8406" y="50762"/>
                    <a:pt x="9725" y="50762"/>
                  </a:cubicBezTo>
                  <a:cubicBezTo>
                    <a:pt x="9875" y="50762"/>
                    <a:pt x="10025" y="50753"/>
                    <a:pt x="10174" y="50736"/>
                  </a:cubicBezTo>
                  <a:cubicBezTo>
                    <a:pt x="10374" y="50703"/>
                    <a:pt x="10541" y="50636"/>
                    <a:pt x="10741" y="50570"/>
                  </a:cubicBezTo>
                  <a:cubicBezTo>
                    <a:pt x="11175" y="50903"/>
                    <a:pt x="11609" y="51203"/>
                    <a:pt x="12109" y="51404"/>
                  </a:cubicBezTo>
                  <a:cubicBezTo>
                    <a:pt x="12376" y="51537"/>
                    <a:pt x="12709" y="51604"/>
                    <a:pt x="13010" y="51704"/>
                  </a:cubicBezTo>
                  <a:cubicBezTo>
                    <a:pt x="13076" y="51737"/>
                    <a:pt x="13210" y="51737"/>
                    <a:pt x="13277" y="51771"/>
                  </a:cubicBezTo>
                  <a:lnTo>
                    <a:pt x="13043" y="52137"/>
                  </a:lnTo>
                  <a:cubicBezTo>
                    <a:pt x="12876" y="52571"/>
                    <a:pt x="12943" y="52971"/>
                    <a:pt x="13210" y="53405"/>
                  </a:cubicBezTo>
                  <a:cubicBezTo>
                    <a:pt x="13460" y="53793"/>
                    <a:pt x="13778" y="53997"/>
                    <a:pt x="14128" y="53997"/>
                  </a:cubicBezTo>
                  <a:cubicBezTo>
                    <a:pt x="14199" y="53997"/>
                    <a:pt x="14271" y="53989"/>
                    <a:pt x="14344" y="53972"/>
                  </a:cubicBezTo>
                  <a:cubicBezTo>
                    <a:pt x="14711" y="53905"/>
                    <a:pt x="15011" y="53605"/>
                    <a:pt x="15044" y="53238"/>
                  </a:cubicBezTo>
                  <a:cubicBezTo>
                    <a:pt x="15078" y="52971"/>
                    <a:pt x="15111" y="52404"/>
                    <a:pt x="14344" y="51871"/>
                  </a:cubicBezTo>
                  <a:cubicBezTo>
                    <a:pt x="14211" y="51771"/>
                    <a:pt x="14077" y="51704"/>
                    <a:pt x="13944" y="51637"/>
                  </a:cubicBezTo>
                  <a:cubicBezTo>
                    <a:pt x="14044" y="51604"/>
                    <a:pt x="14077" y="51604"/>
                    <a:pt x="14177" y="51570"/>
                  </a:cubicBezTo>
                  <a:cubicBezTo>
                    <a:pt x="14266" y="51548"/>
                    <a:pt x="14361" y="51538"/>
                    <a:pt x="14458" y="51538"/>
                  </a:cubicBezTo>
                  <a:cubicBezTo>
                    <a:pt x="14845" y="51538"/>
                    <a:pt x="15281" y="51698"/>
                    <a:pt x="15611" y="51903"/>
                  </a:cubicBezTo>
                  <a:lnTo>
                    <a:pt x="15611" y="51903"/>
                  </a:lnTo>
                  <a:cubicBezTo>
                    <a:pt x="15255" y="51548"/>
                    <a:pt x="14585" y="51260"/>
                    <a:pt x="13988" y="51260"/>
                  </a:cubicBezTo>
                  <a:cubicBezTo>
                    <a:pt x="13857" y="51260"/>
                    <a:pt x="13730" y="51274"/>
                    <a:pt x="13610" y="51304"/>
                  </a:cubicBezTo>
                  <a:cubicBezTo>
                    <a:pt x="13410" y="51370"/>
                    <a:pt x="13243" y="51437"/>
                    <a:pt x="13076" y="51570"/>
                  </a:cubicBezTo>
                  <a:cubicBezTo>
                    <a:pt x="12910" y="51537"/>
                    <a:pt x="12743" y="51437"/>
                    <a:pt x="12576" y="51404"/>
                  </a:cubicBezTo>
                  <a:cubicBezTo>
                    <a:pt x="12276" y="51337"/>
                    <a:pt x="12009" y="51237"/>
                    <a:pt x="11742" y="51103"/>
                  </a:cubicBezTo>
                  <a:cubicBezTo>
                    <a:pt x="11342" y="50903"/>
                    <a:pt x="10908" y="50636"/>
                    <a:pt x="10575" y="50403"/>
                  </a:cubicBezTo>
                  <a:cubicBezTo>
                    <a:pt x="10976" y="50136"/>
                    <a:pt x="11334" y="49761"/>
                    <a:pt x="11512" y="49297"/>
                  </a:cubicBezTo>
                  <a:lnTo>
                    <a:pt x="11512" y="49297"/>
                  </a:lnTo>
                  <a:cubicBezTo>
                    <a:pt x="11327" y="49650"/>
                    <a:pt x="11036" y="49953"/>
                    <a:pt x="10675" y="50169"/>
                  </a:cubicBezTo>
                  <a:lnTo>
                    <a:pt x="10441" y="49936"/>
                  </a:lnTo>
                  <a:cubicBezTo>
                    <a:pt x="10241" y="49702"/>
                    <a:pt x="9541" y="48902"/>
                    <a:pt x="9707" y="48068"/>
                  </a:cubicBezTo>
                  <a:cubicBezTo>
                    <a:pt x="9774" y="47734"/>
                    <a:pt x="10008" y="47434"/>
                    <a:pt x="10274" y="47334"/>
                  </a:cubicBezTo>
                  <a:cubicBezTo>
                    <a:pt x="10374" y="47267"/>
                    <a:pt x="10508" y="47234"/>
                    <a:pt x="10575" y="47234"/>
                  </a:cubicBezTo>
                  <a:cubicBezTo>
                    <a:pt x="10741" y="47234"/>
                    <a:pt x="10908" y="47267"/>
                    <a:pt x="11042" y="47367"/>
                  </a:cubicBezTo>
                  <a:cubicBezTo>
                    <a:pt x="11308" y="47537"/>
                    <a:pt x="11474" y="47738"/>
                    <a:pt x="11573" y="47940"/>
                  </a:cubicBezTo>
                  <a:lnTo>
                    <a:pt x="11573" y="47940"/>
                  </a:lnTo>
                  <a:cubicBezTo>
                    <a:pt x="11457" y="47598"/>
                    <a:pt x="11226" y="47295"/>
                    <a:pt x="10875" y="47067"/>
                  </a:cubicBezTo>
                  <a:cubicBezTo>
                    <a:pt x="10659" y="46938"/>
                    <a:pt x="10402" y="46864"/>
                    <a:pt x="10157" y="46864"/>
                  </a:cubicBezTo>
                  <a:close/>
                  <a:moveTo>
                    <a:pt x="15611" y="51903"/>
                  </a:moveTo>
                  <a:lnTo>
                    <a:pt x="15611" y="51903"/>
                  </a:lnTo>
                  <a:cubicBezTo>
                    <a:pt x="15611" y="51903"/>
                    <a:pt x="15611" y="51904"/>
                    <a:pt x="15612" y="51904"/>
                  </a:cubicBezTo>
                  <a:cubicBezTo>
                    <a:pt x="16579" y="52738"/>
                    <a:pt x="16946" y="53905"/>
                    <a:pt x="17279" y="55040"/>
                  </a:cubicBezTo>
                  <a:cubicBezTo>
                    <a:pt x="17634" y="56179"/>
                    <a:pt x="17988" y="57261"/>
                    <a:pt x="18927" y="57906"/>
                  </a:cubicBezTo>
                  <a:lnTo>
                    <a:pt x="18927" y="57906"/>
                  </a:lnTo>
                  <a:cubicBezTo>
                    <a:pt x="18078" y="57188"/>
                    <a:pt x="17737" y="56106"/>
                    <a:pt x="17413" y="55040"/>
                  </a:cubicBezTo>
                  <a:cubicBezTo>
                    <a:pt x="17046" y="53939"/>
                    <a:pt x="16712" y="52871"/>
                    <a:pt x="15845" y="52071"/>
                  </a:cubicBezTo>
                  <a:cubicBezTo>
                    <a:pt x="15776" y="52013"/>
                    <a:pt x="15697" y="51957"/>
                    <a:pt x="15611" y="51903"/>
                  </a:cubicBezTo>
                  <a:close/>
                  <a:moveTo>
                    <a:pt x="21286" y="53604"/>
                  </a:moveTo>
                  <a:cubicBezTo>
                    <a:pt x="20348" y="53604"/>
                    <a:pt x="19754" y="54218"/>
                    <a:pt x="19548" y="54806"/>
                  </a:cubicBezTo>
                  <a:cubicBezTo>
                    <a:pt x="19281" y="55540"/>
                    <a:pt x="19414" y="56574"/>
                    <a:pt x="20348" y="57108"/>
                  </a:cubicBezTo>
                  <a:cubicBezTo>
                    <a:pt x="20600" y="57245"/>
                    <a:pt x="20867" y="57335"/>
                    <a:pt x="21140" y="57335"/>
                  </a:cubicBezTo>
                  <a:cubicBezTo>
                    <a:pt x="21264" y="57335"/>
                    <a:pt x="21390" y="57316"/>
                    <a:pt x="21516" y="57274"/>
                  </a:cubicBezTo>
                  <a:cubicBezTo>
                    <a:pt x="21783" y="57208"/>
                    <a:pt x="22049" y="56974"/>
                    <a:pt x="22183" y="56707"/>
                  </a:cubicBezTo>
                  <a:cubicBezTo>
                    <a:pt x="22350" y="56274"/>
                    <a:pt x="22216" y="55873"/>
                    <a:pt x="21949" y="55573"/>
                  </a:cubicBezTo>
                  <a:cubicBezTo>
                    <a:pt x="21783" y="55373"/>
                    <a:pt x="21582" y="55273"/>
                    <a:pt x="21349" y="55273"/>
                  </a:cubicBezTo>
                  <a:lnTo>
                    <a:pt x="21216" y="55273"/>
                  </a:lnTo>
                  <a:cubicBezTo>
                    <a:pt x="21082" y="55306"/>
                    <a:pt x="20949" y="55440"/>
                    <a:pt x="20949" y="55607"/>
                  </a:cubicBezTo>
                  <a:cubicBezTo>
                    <a:pt x="20949" y="55773"/>
                    <a:pt x="21115" y="55940"/>
                    <a:pt x="21282" y="55940"/>
                  </a:cubicBezTo>
                  <a:cubicBezTo>
                    <a:pt x="21416" y="55940"/>
                    <a:pt x="21549" y="55873"/>
                    <a:pt x="21582" y="55740"/>
                  </a:cubicBezTo>
                  <a:lnTo>
                    <a:pt x="21616" y="55773"/>
                  </a:lnTo>
                  <a:cubicBezTo>
                    <a:pt x="21783" y="55940"/>
                    <a:pt x="21883" y="56274"/>
                    <a:pt x="21749" y="56541"/>
                  </a:cubicBezTo>
                  <a:cubicBezTo>
                    <a:pt x="21616" y="56774"/>
                    <a:pt x="21449" y="56874"/>
                    <a:pt x="21282" y="56908"/>
                  </a:cubicBezTo>
                  <a:cubicBezTo>
                    <a:pt x="21198" y="56929"/>
                    <a:pt x="21107" y="56940"/>
                    <a:pt x="21013" y="56940"/>
                  </a:cubicBezTo>
                  <a:cubicBezTo>
                    <a:pt x="20811" y="56940"/>
                    <a:pt x="20597" y="56888"/>
                    <a:pt x="20415" y="56774"/>
                  </a:cubicBezTo>
                  <a:cubicBezTo>
                    <a:pt x="19681" y="56307"/>
                    <a:pt x="19548" y="55473"/>
                    <a:pt x="19748" y="54906"/>
                  </a:cubicBezTo>
                  <a:cubicBezTo>
                    <a:pt x="19925" y="54434"/>
                    <a:pt x="20414" y="53910"/>
                    <a:pt x="21148" y="53910"/>
                  </a:cubicBezTo>
                  <a:cubicBezTo>
                    <a:pt x="21244" y="53910"/>
                    <a:pt x="21345" y="53919"/>
                    <a:pt x="21449" y="53939"/>
                  </a:cubicBezTo>
                  <a:cubicBezTo>
                    <a:pt x="22183" y="54072"/>
                    <a:pt x="22717" y="54406"/>
                    <a:pt x="23050" y="54906"/>
                  </a:cubicBezTo>
                  <a:cubicBezTo>
                    <a:pt x="23384" y="55406"/>
                    <a:pt x="23450" y="56040"/>
                    <a:pt x="23284" y="56741"/>
                  </a:cubicBezTo>
                  <a:cubicBezTo>
                    <a:pt x="23184" y="57274"/>
                    <a:pt x="22883" y="57741"/>
                    <a:pt x="22383" y="58042"/>
                  </a:cubicBezTo>
                  <a:cubicBezTo>
                    <a:pt x="21931" y="58303"/>
                    <a:pt x="21343" y="58446"/>
                    <a:pt x="20741" y="58446"/>
                  </a:cubicBezTo>
                  <a:cubicBezTo>
                    <a:pt x="20499" y="58446"/>
                    <a:pt x="20254" y="58423"/>
                    <a:pt x="20015" y="58375"/>
                  </a:cubicBezTo>
                  <a:cubicBezTo>
                    <a:pt x="19581" y="58271"/>
                    <a:pt x="19224" y="58110"/>
                    <a:pt x="18927" y="57906"/>
                  </a:cubicBezTo>
                  <a:lnTo>
                    <a:pt x="18927" y="57906"/>
                  </a:lnTo>
                  <a:cubicBezTo>
                    <a:pt x="19300" y="58221"/>
                    <a:pt x="19771" y="58466"/>
                    <a:pt x="20382" y="58609"/>
                  </a:cubicBezTo>
                  <a:cubicBezTo>
                    <a:pt x="20682" y="58709"/>
                    <a:pt x="20949" y="58709"/>
                    <a:pt x="21249" y="58709"/>
                  </a:cubicBezTo>
                  <a:cubicBezTo>
                    <a:pt x="21883" y="58709"/>
                    <a:pt x="22516" y="58542"/>
                    <a:pt x="23017" y="58242"/>
                  </a:cubicBezTo>
                  <a:cubicBezTo>
                    <a:pt x="23217" y="58108"/>
                    <a:pt x="23417" y="57942"/>
                    <a:pt x="23551" y="57741"/>
                  </a:cubicBezTo>
                  <a:cubicBezTo>
                    <a:pt x="23561" y="57916"/>
                    <a:pt x="23590" y="58091"/>
                    <a:pt x="23638" y="58259"/>
                  </a:cubicBezTo>
                  <a:lnTo>
                    <a:pt x="23638" y="58259"/>
                  </a:lnTo>
                  <a:cubicBezTo>
                    <a:pt x="23589" y="58045"/>
                    <a:pt x="23571" y="57812"/>
                    <a:pt x="23584" y="57575"/>
                  </a:cubicBezTo>
                  <a:cubicBezTo>
                    <a:pt x="23617" y="57041"/>
                    <a:pt x="23917" y="56607"/>
                    <a:pt x="24351" y="56340"/>
                  </a:cubicBezTo>
                  <a:cubicBezTo>
                    <a:pt x="24663" y="56139"/>
                    <a:pt x="25046" y="56038"/>
                    <a:pt x="25421" y="56038"/>
                  </a:cubicBezTo>
                  <a:cubicBezTo>
                    <a:pt x="25728" y="56038"/>
                    <a:pt x="26031" y="56105"/>
                    <a:pt x="26286" y="56240"/>
                  </a:cubicBezTo>
                  <a:cubicBezTo>
                    <a:pt x="26586" y="56407"/>
                    <a:pt x="26853" y="56707"/>
                    <a:pt x="26920" y="57041"/>
                  </a:cubicBezTo>
                  <a:cubicBezTo>
                    <a:pt x="27020" y="57375"/>
                    <a:pt x="26920" y="57641"/>
                    <a:pt x="26753" y="57942"/>
                  </a:cubicBezTo>
                  <a:cubicBezTo>
                    <a:pt x="26553" y="58242"/>
                    <a:pt x="26286" y="58309"/>
                    <a:pt x="26119" y="58309"/>
                  </a:cubicBezTo>
                  <a:cubicBezTo>
                    <a:pt x="26072" y="58320"/>
                    <a:pt x="26022" y="58326"/>
                    <a:pt x="25972" y="58326"/>
                  </a:cubicBezTo>
                  <a:cubicBezTo>
                    <a:pt x="25739" y="58326"/>
                    <a:pt x="25489" y="58206"/>
                    <a:pt x="25352" y="58042"/>
                  </a:cubicBezTo>
                  <a:cubicBezTo>
                    <a:pt x="25118" y="57808"/>
                    <a:pt x="25085" y="57541"/>
                    <a:pt x="25218" y="57375"/>
                  </a:cubicBezTo>
                  <a:lnTo>
                    <a:pt x="25352" y="57241"/>
                  </a:lnTo>
                  <a:cubicBezTo>
                    <a:pt x="25352" y="57408"/>
                    <a:pt x="25519" y="57541"/>
                    <a:pt x="25685" y="57541"/>
                  </a:cubicBezTo>
                  <a:cubicBezTo>
                    <a:pt x="25852" y="57541"/>
                    <a:pt x="26019" y="57375"/>
                    <a:pt x="26019" y="57208"/>
                  </a:cubicBezTo>
                  <a:cubicBezTo>
                    <a:pt x="26019" y="57074"/>
                    <a:pt x="25919" y="56974"/>
                    <a:pt x="25852" y="56908"/>
                  </a:cubicBezTo>
                  <a:lnTo>
                    <a:pt x="25785" y="56908"/>
                  </a:lnTo>
                  <a:cubicBezTo>
                    <a:pt x="25752" y="56908"/>
                    <a:pt x="25719" y="56874"/>
                    <a:pt x="25685" y="56874"/>
                  </a:cubicBezTo>
                  <a:cubicBezTo>
                    <a:pt x="25617" y="56861"/>
                    <a:pt x="25552" y="56854"/>
                    <a:pt x="25490" y="56854"/>
                  </a:cubicBezTo>
                  <a:cubicBezTo>
                    <a:pt x="25247" y="56854"/>
                    <a:pt x="25051" y="56955"/>
                    <a:pt x="24918" y="57141"/>
                  </a:cubicBezTo>
                  <a:cubicBezTo>
                    <a:pt x="24718" y="57475"/>
                    <a:pt x="24785" y="57942"/>
                    <a:pt x="25118" y="58242"/>
                  </a:cubicBezTo>
                  <a:cubicBezTo>
                    <a:pt x="25382" y="58506"/>
                    <a:pt x="25749" y="58615"/>
                    <a:pt x="26083" y="58615"/>
                  </a:cubicBezTo>
                  <a:cubicBezTo>
                    <a:pt x="26129" y="58615"/>
                    <a:pt x="26175" y="58613"/>
                    <a:pt x="26219" y="58609"/>
                  </a:cubicBezTo>
                  <a:cubicBezTo>
                    <a:pt x="26586" y="58575"/>
                    <a:pt x="26886" y="58409"/>
                    <a:pt x="27086" y="58075"/>
                  </a:cubicBezTo>
                  <a:cubicBezTo>
                    <a:pt x="27353" y="57708"/>
                    <a:pt x="27420" y="57274"/>
                    <a:pt x="27287" y="56874"/>
                  </a:cubicBezTo>
                  <a:cubicBezTo>
                    <a:pt x="27220" y="56441"/>
                    <a:pt x="26920" y="56074"/>
                    <a:pt x="26519" y="55873"/>
                  </a:cubicBezTo>
                  <a:cubicBezTo>
                    <a:pt x="26213" y="55690"/>
                    <a:pt x="25851" y="55605"/>
                    <a:pt x="25481" y="55605"/>
                  </a:cubicBezTo>
                  <a:cubicBezTo>
                    <a:pt x="25045" y="55605"/>
                    <a:pt x="24597" y="55723"/>
                    <a:pt x="24218" y="55940"/>
                  </a:cubicBezTo>
                  <a:cubicBezTo>
                    <a:pt x="24084" y="56040"/>
                    <a:pt x="23951" y="56107"/>
                    <a:pt x="23851" y="56240"/>
                  </a:cubicBezTo>
                  <a:cubicBezTo>
                    <a:pt x="23884" y="55640"/>
                    <a:pt x="23751" y="55140"/>
                    <a:pt x="23450" y="54739"/>
                  </a:cubicBezTo>
                  <a:cubicBezTo>
                    <a:pt x="23084" y="54139"/>
                    <a:pt x="22450" y="53772"/>
                    <a:pt x="21683" y="53639"/>
                  </a:cubicBezTo>
                  <a:cubicBezTo>
                    <a:pt x="21544" y="53615"/>
                    <a:pt x="21412" y="53604"/>
                    <a:pt x="21286" y="53604"/>
                  </a:cubicBezTo>
                  <a:close/>
                  <a:moveTo>
                    <a:pt x="23638" y="58259"/>
                  </a:moveTo>
                  <a:lnTo>
                    <a:pt x="23638" y="58259"/>
                  </a:lnTo>
                  <a:cubicBezTo>
                    <a:pt x="23714" y="58587"/>
                    <a:pt x="23863" y="58874"/>
                    <a:pt x="24084" y="59076"/>
                  </a:cubicBezTo>
                  <a:cubicBezTo>
                    <a:pt x="24162" y="59149"/>
                    <a:pt x="24244" y="59215"/>
                    <a:pt x="24329" y="59274"/>
                  </a:cubicBezTo>
                  <a:lnTo>
                    <a:pt x="24329" y="59274"/>
                  </a:lnTo>
                  <a:cubicBezTo>
                    <a:pt x="24279" y="59233"/>
                    <a:pt x="24231" y="59189"/>
                    <a:pt x="24184" y="59142"/>
                  </a:cubicBezTo>
                  <a:cubicBezTo>
                    <a:pt x="23915" y="58918"/>
                    <a:pt x="23737" y="58604"/>
                    <a:pt x="23638" y="58259"/>
                  </a:cubicBezTo>
                  <a:close/>
                  <a:moveTo>
                    <a:pt x="50536" y="60210"/>
                  </a:moveTo>
                  <a:cubicBezTo>
                    <a:pt x="50970" y="60610"/>
                    <a:pt x="51370" y="61244"/>
                    <a:pt x="51404" y="61778"/>
                  </a:cubicBezTo>
                  <a:cubicBezTo>
                    <a:pt x="51404" y="62178"/>
                    <a:pt x="51204" y="62411"/>
                    <a:pt x="50803" y="62578"/>
                  </a:cubicBezTo>
                  <a:cubicBezTo>
                    <a:pt x="50670" y="62634"/>
                    <a:pt x="50544" y="62660"/>
                    <a:pt x="50428" y="62660"/>
                  </a:cubicBezTo>
                  <a:cubicBezTo>
                    <a:pt x="50196" y="62660"/>
                    <a:pt x="50003" y="62556"/>
                    <a:pt x="49869" y="62378"/>
                  </a:cubicBezTo>
                  <a:cubicBezTo>
                    <a:pt x="49569" y="62011"/>
                    <a:pt x="49569" y="61211"/>
                    <a:pt x="50236" y="60510"/>
                  </a:cubicBezTo>
                  <a:cubicBezTo>
                    <a:pt x="50303" y="60377"/>
                    <a:pt x="50436" y="60277"/>
                    <a:pt x="50536" y="60210"/>
                  </a:cubicBezTo>
                  <a:close/>
                  <a:moveTo>
                    <a:pt x="39228" y="60177"/>
                  </a:moveTo>
                  <a:cubicBezTo>
                    <a:pt x="39295" y="60277"/>
                    <a:pt x="39395" y="60377"/>
                    <a:pt x="39529" y="60510"/>
                  </a:cubicBezTo>
                  <a:cubicBezTo>
                    <a:pt x="40196" y="61244"/>
                    <a:pt x="40196" y="62011"/>
                    <a:pt x="39896" y="62378"/>
                  </a:cubicBezTo>
                  <a:cubicBezTo>
                    <a:pt x="39767" y="62571"/>
                    <a:pt x="39583" y="62668"/>
                    <a:pt x="39353" y="62668"/>
                  </a:cubicBezTo>
                  <a:cubicBezTo>
                    <a:pt x="39225" y="62668"/>
                    <a:pt x="39083" y="62638"/>
                    <a:pt x="38928" y="62578"/>
                  </a:cubicBezTo>
                  <a:cubicBezTo>
                    <a:pt x="38528" y="62411"/>
                    <a:pt x="38294" y="62178"/>
                    <a:pt x="38361" y="61778"/>
                  </a:cubicBezTo>
                  <a:cubicBezTo>
                    <a:pt x="38361" y="61244"/>
                    <a:pt x="38761" y="60610"/>
                    <a:pt x="39228" y="60177"/>
                  </a:cubicBezTo>
                  <a:close/>
                  <a:moveTo>
                    <a:pt x="44866" y="60543"/>
                  </a:moveTo>
                  <a:cubicBezTo>
                    <a:pt x="45433" y="61177"/>
                    <a:pt x="45800" y="61944"/>
                    <a:pt x="45900" y="62878"/>
                  </a:cubicBezTo>
                  <a:cubicBezTo>
                    <a:pt x="46033" y="64013"/>
                    <a:pt x="45600" y="65047"/>
                    <a:pt x="44866" y="65747"/>
                  </a:cubicBezTo>
                  <a:cubicBezTo>
                    <a:pt x="44099" y="65047"/>
                    <a:pt x="43698" y="64013"/>
                    <a:pt x="43798" y="62878"/>
                  </a:cubicBezTo>
                  <a:cubicBezTo>
                    <a:pt x="43898" y="61944"/>
                    <a:pt x="44265" y="61177"/>
                    <a:pt x="44866" y="60543"/>
                  </a:cubicBezTo>
                  <a:close/>
                  <a:moveTo>
                    <a:pt x="44932" y="0"/>
                  </a:moveTo>
                  <a:cubicBezTo>
                    <a:pt x="43932" y="734"/>
                    <a:pt x="43431" y="2002"/>
                    <a:pt x="43565" y="3336"/>
                  </a:cubicBezTo>
                  <a:cubicBezTo>
                    <a:pt x="43632" y="4337"/>
                    <a:pt x="44065" y="5204"/>
                    <a:pt x="44732" y="5871"/>
                  </a:cubicBezTo>
                  <a:cubicBezTo>
                    <a:pt x="44532" y="6038"/>
                    <a:pt x="44299" y="6205"/>
                    <a:pt x="44099" y="6338"/>
                  </a:cubicBezTo>
                  <a:cubicBezTo>
                    <a:pt x="43527" y="6656"/>
                    <a:pt x="42605" y="6866"/>
                    <a:pt x="41692" y="6866"/>
                  </a:cubicBezTo>
                  <a:cubicBezTo>
                    <a:pt x="41168" y="6866"/>
                    <a:pt x="40646" y="6796"/>
                    <a:pt x="40196" y="6638"/>
                  </a:cubicBezTo>
                  <a:cubicBezTo>
                    <a:pt x="40029" y="6538"/>
                    <a:pt x="39795" y="6405"/>
                    <a:pt x="39595" y="6238"/>
                  </a:cubicBezTo>
                  <a:lnTo>
                    <a:pt x="39896" y="5971"/>
                  </a:lnTo>
                  <a:cubicBezTo>
                    <a:pt x="40696" y="5070"/>
                    <a:pt x="40629" y="4136"/>
                    <a:pt x="40296" y="3636"/>
                  </a:cubicBezTo>
                  <a:cubicBezTo>
                    <a:pt x="40117" y="3345"/>
                    <a:pt x="39802" y="3189"/>
                    <a:pt x="39452" y="3189"/>
                  </a:cubicBezTo>
                  <a:cubicBezTo>
                    <a:pt x="39282" y="3189"/>
                    <a:pt x="39103" y="3226"/>
                    <a:pt x="38928" y="3302"/>
                  </a:cubicBezTo>
                  <a:cubicBezTo>
                    <a:pt x="38228" y="3569"/>
                    <a:pt x="38094" y="4036"/>
                    <a:pt x="38094" y="4403"/>
                  </a:cubicBezTo>
                  <a:cubicBezTo>
                    <a:pt x="38094" y="5037"/>
                    <a:pt x="38561" y="5738"/>
                    <a:pt x="39062" y="6238"/>
                  </a:cubicBezTo>
                  <a:cubicBezTo>
                    <a:pt x="38478" y="6732"/>
                    <a:pt x="37848" y="6984"/>
                    <a:pt x="37184" y="6984"/>
                  </a:cubicBezTo>
                  <a:cubicBezTo>
                    <a:pt x="36861" y="6984"/>
                    <a:pt x="36531" y="6925"/>
                    <a:pt x="36193" y="6805"/>
                  </a:cubicBezTo>
                  <a:cubicBezTo>
                    <a:pt x="35893" y="6705"/>
                    <a:pt x="35626" y="6571"/>
                    <a:pt x="35359" y="6505"/>
                  </a:cubicBezTo>
                  <a:cubicBezTo>
                    <a:pt x="34392" y="6171"/>
                    <a:pt x="33424" y="5838"/>
                    <a:pt x="32424" y="5571"/>
                  </a:cubicBezTo>
                  <a:cubicBezTo>
                    <a:pt x="31961" y="5484"/>
                    <a:pt x="31374" y="5397"/>
                    <a:pt x="30813" y="5397"/>
                  </a:cubicBezTo>
                  <a:cubicBezTo>
                    <a:pt x="30727" y="5397"/>
                    <a:pt x="30640" y="5400"/>
                    <a:pt x="30556" y="5404"/>
                  </a:cubicBezTo>
                  <a:cubicBezTo>
                    <a:pt x="30089" y="5471"/>
                    <a:pt x="29521" y="5537"/>
                    <a:pt x="29054" y="5637"/>
                  </a:cubicBezTo>
                  <a:lnTo>
                    <a:pt x="29088" y="5971"/>
                  </a:lnTo>
                  <a:cubicBezTo>
                    <a:pt x="30255" y="5971"/>
                    <a:pt x="30889" y="6538"/>
                    <a:pt x="31089" y="7906"/>
                  </a:cubicBezTo>
                  <a:cubicBezTo>
                    <a:pt x="29688" y="6672"/>
                    <a:pt x="28087" y="6038"/>
                    <a:pt x="26553" y="6038"/>
                  </a:cubicBezTo>
                  <a:cubicBezTo>
                    <a:pt x="26086" y="6038"/>
                    <a:pt x="24952" y="6138"/>
                    <a:pt x="24218" y="6838"/>
                  </a:cubicBezTo>
                  <a:cubicBezTo>
                    <a:pt x="24177" y="6875"/>
                    <a:pt x="24138" y="6915"/>
                    <a:pt x="24101" y="6956"/>
                  </a:cubicBezTo>
                  <a:lnTo>
                    <a:pt x="24101" y="6956"/>
                  </a:lnTo>
                  <a:cubicBezTo>
                    <a:pt x="24768" y="6336"/>
                    <a:pt x="25756" y="6238"/>
                    <a:pt x="26186" y="6238"/>
                  </a:cubicBezTo>
                  <a:cubicBezTo>
                    <a:pt x="28187" y="6238"/>
                    <a:pt x="29788" y="7372"/>
                    <a:pt x="30856" y="8339"/>
                  </a:cubicBezTo>
                  <a:lnTo>
                    <a:pt x="31189" y="8673"/>
                  </a:lnTo>
                  <a:lnTo>
                    <a:pt x="31123" y="8206"/>
                  </a:lnTo>
                  <a:cubicBezTo>
                    <a:pt x="31056" y="7305"/>
                    <a:pt x="30789" y="6071"/>
                    <a:pt x="29722" y="5671"/>
                  </a:cubicBezTo>
                  <a:cubicBezTo>
                    <a:pt x="29888" y="5604"/>
                    <a:pt x="30055" y="5604"/>
                    <a:pt x="30222" y="5604"/>
                  </a:cubicBezTo>
                  <a:cubicBezTo>
                    <a:pt x="30307" y="5600"/>
                    <a:pt x="30392" y="5598"/>
                    <a:pt x="30478" y="5598"/>
                  </a:cubicBezTo>
                  <a:cubicBezTo>
                    <a:pt x="31032" y="5598"/>
                    <a:pt x="31590" y="5684"/>
                    <a:pt x="32023" y="5771"/>
                  </a:cubicBezTo>
                  <a:cubicBezTo>
                    <a:pt x="33024" y="6038"/>
                    <a:pt x="33958" y="6371"/>
                    <a:pt x="34892" y="6705"/>
                  </a:cubicBezTo>
                  <a:cubicBezTo>
                    <a:pt x="35192" y="6772"/>
                    <a:pt x="35426" y="6905"/>
                    <a:pt x="35726" y="7005"/>
                  </a:cubicBezTo>
                  <a:cubicBezTo>
                    <a:pt x="36101" y="7134"/>
                    <a:pt x="36466" y="7197"/>
                    <a:pt x="36821" y="7197"/>
                  </a:cubicBezTo>
                  <a:cubicBezTo>
                    <a:pt x="37572" y="7197"/>
                    <a:pt x="38282" y="6915"/>
                    <a:pt x="38962" y="6371"/>
                  </a:cubicBezTo>
                  <a:cubicBezTo>
                    <a:pt x="39228" y="6571"/>
                    <a:pt x="39462" y="6738"/>
                    <a:pt x="39729" y="6838"/>
                  </a:cubicBezTo>
                  <a:cubicBezTo>
                    <a:pt x="40219" y="7022"/>
                    <a:pt x="40776" y="7102"/>
                    <a:pt x="41336" y="7102"/>
                  </a:cubicBezTo>
                  <a:cubicBezTo>
                    <a:pt x="42302" y="7102"/>
                    <a:pt x="43277" y="6864"/>
                    <a:pt x="43932" y="6505"/>
                  </a:cubicBezTo>
                  <a:cubicBezTo>
                    <a:pt x="44199" y="6371"/>
                    <a:pt x="44432" y="6171"/>
                    <a:pt x="44632" y="6004"/>
                  </a:cubicBezTo>
                  <a:cubicBezTo>
                    <a:pt x="44866" y="6205"/>
                    <a:pt x="45099" y="6371"/>
                    <a:pt x="45366" y="6505"/>
                  </a:cubicBezTo>
                  <a:cubicBezTo>
                    <a:pt x="46009" y="6848"/>
                    <a:pt x="46995" y="7094"/>
                    <a:pt x="47981" y="7094"/>
                  </a:cubicBezTo>
                  <a:cubicBezTo>
                    <a:pt x="48530" y="7094"/>
                    <a:pt x="49080" y="7017"/>
                    <a:pt x="49569" y="6838"/>
                  </a:cubicBezTo>
                  <a:cubicBezTo>
                    <a:pt x="49769" y="6738"/>
                    <a:pt x="50069" y="6571"/>
                    <a:pt x="50303" y="6371"/>
                  </a:cubicBezTo>
                  <a:cubicBezTo>
                    <a:pt x="50973" y="6930"/>
                    <a:pt x="51688" y="7204"/>
                    <a:pt x="52438" y="7204"/>
                  </a:cubicBezTo>
                  <a:cubicBezTo>
                    <a:pt x="52808" y="7204"/>
                    <a:pt x="53186" y="7137"/>
                    <a:pt x="53572" y="7005"/>
                  </a:cubicBezTo>
                  <a:cubicBezTo>
                    <a:pt x="53872" y="6905"/>
                    <a:pt x="54106" y="6772"/>
                    <a:pt x="54406" y="6705"/>
                  </a:cubicBezTo>
                  <a:cubicBezTo>
                    <a:pt x="55307" y="6371"/>
                    <a:pt x="56307" y="6038"/>
                    <a:pt x="57275" y="5771"/>
                  </a:cubicBezTo>
                  <a:cubicBezTo>
                    <a:pt x="57775" y="5671"/>
                    <a:pt x="58442" y="5604"/>
                    <a:pt x="59076" y="5604"/>
                  </a:cubicBezTo>
                  <a:cubicBezTo>
                    <a:pt x="59243" y="5604"/>
                    <a:pt x="59409" y="5671"/>
                    <a:pt x="59576" y="5671"/>
                  </a:cubicBezTo>
                  <a:cubicBezTo>
                    <a:pt x="58475" y="6138"/>
                    <a:pt x="58242" y="7272"/>
                    <a:pt x="58142" y="8206"/>
                  </a:cubicBezTo>
                  <a:lnTo>
                    <a:pt x="58109" y="8673"/>
                  </a:lnTo>
                  <a:lnTo>
                    <a:pt x="58442" y="8339"/>
                  </a:lnTo>
                  <a:cubicBezTo>
                    <a:pt x="59443" y="7372"/>
                    <a:pt x="61077" y="6238"/>
                    <a:pt x="63112" y="6238"/>
                  </a:cubicBezTo>
                  <a:cubicBezTo>
                    <a:pt x="63546" y="6238"/>
                    <a:pt x="64546" y="6338"/>
                    <a:pt x="65214" y="6972"/>
                  </a:cubicBezTo>
                  <a:cubicBezTo>
                    <a:pt x="65581" y="7305"/>
                    <a:pt x="65747" y="7872"/>
                    <a:pt x="65714" y="8473"/>
                  </a:cubicBezTo>
                  <a:cubicBezTo>
                    <a:pt x="65647" y="9007"/>
                    <a:pt x="65380" y="9407"/>
                    <a:pt x="64947" y="9707"/>
                  </a:cubicBezTo>
                  <a:cubicBezTo>
                    <a:pt x="64632" y="9892"/>
                    <a:pt x="64245" y="9985"/>
                    <a:pt x="63860" y="9985"/>
                  </a:cubicBezTo>
                  <a:cubicBezTo>
                    <a:pt x="63552" y="9985"/>
                    <a:pt x="63246" y="9926"/>
                    <a:pt x="62979" y="9807"/>
                  </a:cubicBezTo>
                  <a:cubicBezTo>
                    <a:pt x="62712" y="9640"/>
                    <a:pt x="62445" y="9340"/>
                    <a:pt x="62378" y="9007"/>
                  </a:cubicBezTo>
                  <a:cubicBezTo>
                    <a:pt x="62278" y="8673"/>
                    <a:pt x="62378" y="8373"/>
                    <a:pt x="62545" y="8073"/>
                  </a:cubicBezTo>
                  <a:cubicBezTo>
                    <a:pt x="62745" y="7806"/>
                    <a:pt x="62979" y="7706"/>
                    <a:pt x="63145" y="7706"/>
                  </a:cubicBezTo>
                  <a:cubicBezTo>
                    <a:pt x="63176" y="7702"/>
                    <a:pt x="63208" y="7701"/>
                    <a:pt x="63239" y="7701"/>
                  </a:cubicBezTo>
                  <a:cubicBezTo>
                    <a:pt x="63513" y="7701"/>
                    <a:pt x="63796" y="7826"/>
                    <a:pt x="63946" y="8006"/>
                  </a:cubicBezTo>
                  <a:cubicBezTo>
                    <a:pt x="64146" y="8206"/>
                    <a:pt x="64213" y="8506"/>
                    <a:pt x="64079" y="8673"/>
                  </a:cubicBezTo>
                  <a:lnTo>
                    <a:pt x="63946" y="8806"/>
                  </a:lnTo>
                  <a:cubicBezTo>
                    <a:pt x="63946" y="8640"/>
                    <a:pt x="63779" y="8506"/>
                    <a:pt x="63612" y="8506"/>
                  </a:cubicBezTo>
                  <a:cubicBezTo>
                    <a:pt x="63412" y="8506"/>
                    <a:pt x="63279" y="8673"/>
                    <a:pt x="63279" y="8840"/>
                  </a:cubicBezTo>
                  <a:cubicBezTo>
                    <a:pt x="63279" y="8973"/>
                    <a:pt x="63379" y="9040"/>
                    <a:pt x="63446" y="9140"/>
                  </a:cubicBezTo>
                  <a:lnTo>
                    <a:pt x="63479" y="9140"/>
                  </a:lnTo>
                  <a:cubicBezTo>
                    <a:pt x="63546" y="9140"/>
                    <a:pt x="63579" y="9173"/>
                    <a:pt x="63612" y="9173"/>
                  </a:cubicBezTo>
                  <a:cubicBezTo>
                    <a:pt x="63664" y="9179"/>
                    <a:pt x="63714" y="9181"/>
                    <a:pt x="63762" y="9181"/>
                  </a:cubicBezTo>
                  <a:cubicBezTo>
                    <a:pt x="64026" y="9181"/>
                    <a:pt x="64239" y="9099"/>
                    <a:pt x="64380" y="8873"/>
                  </a:cubicBezTo>
                  <a:cubicBezTo>
                    <a:pt x="64580" y="8540"/>
                    <a:pt x="64480" y="8073"/>
                    <a:pt x="64146" y="7806"/>
                  </a:cubicBezTo>
                  <a:cubicBezTo>
                    <a:pt x="63936" y="7536"/>
                    <a:pt x="63564" y="7400"/>
                    <a:pt x="63200" y="7400"/>
                  </a:cubicBezTo>
                  <a:cubicBezTo>
                    <a:pt x="63159" y="7400"/>
                    <a:pt x="63119" y="7402"/>
                    <a:pt x="63079" y="7405"/>
                  </a:cubicBezTo>
                  <a:cubicBezTo>
                    <a:pt x="62712" y="7472"/>
                    <a:pt x="62412" y="7639"/>
                    <a:pt x="62211" y="7973"/>
                  </a:cubicBezTo>
                  <a:cubicBezTo>
                    <a:pt x="61945" y="8339"/>
                    <a:pt x="61878" y="8740"/>
                    <a:pt x="61978" y="9173"/>
                  </a:cubicBezTo>
                  <a:cubicBezTo>
                    <a:pt x="62078" y="9574"/>
                    <a:pt x="62378" y="9974"/>
                    <a:pt x="62779" y="10174"/>
                  </a:cubicBezTo>
                  <a:cubicBezTo>
                    <a:pt x="63079" y="10341"/>
                    <a:pt x="63446" y="10408"/>
                    <a:pt x="63813" y="10408"/>
                  </a:cubicBezTo>
                  <a:cubicBezTo>
                    <a:pt x="64246" y="10408"/>
                    <a:pt x="64713" y="10308"/>
                    <a:pt x="65080" y="10074"/>
                  </a:cubicBezTo>
                  <a:cubicBezTo>
                    <a:pt x="65214" y="10007"/>
                    <a:pt x="65314" y="9907"/>
                    <a:pt x="65447" y="9807"/>
                  </a:cubicBezTo>
                  <a:lnTo>
                    <a:pt x="65447" y="9807"/>
                  </a:lnTo>
                  <a:cubicBezTo>
                    <a:pt x="65414" y="10374"/>
                    <a:pt x="65547" y="10875"/>
                    <a:pt x="65814" y="11308"/>
                  </a:cubicBezTo>
                  <a:cubicBezTo>
                    <a:pt x="66214" y="11875"/>
                    <a:pt x="66815" y="12242"/>
                    <a:pt x="67615" y="12376"/>
                  </a:cubicBezTo>
                  <a:cubicBezTo>
                    <a:pt x="67754" y="12399"/>
                    <a:pt x="67885" y="12410"/>
                    <a:pt x="68010" y="12410"/>
                  </a:cubicBezTo>
                  <a:cubicBezTo>
                    <a:pt x="68943" y="12410"/>
                    <a:pt x="69515" y="11796"/>
                    <a:pt x="69750" y="11208"/>
                  </a:cubicBezTo>
                  <a:cubicBezTo>
                    <a:pt x="69984" y="10508"/>
                    <a:pt x="69884" y="9474"/>
                    <a:pt x="68950" y="8907"/>
                  </a:cubicBezTo>
                  <a:cubicBezTo>
                    <a:pt x="68696" y="8768"/>
                    <a:pt x="68411" y="8694"/>
                    <a:pt x="68138" y="8694"/>
                  </a:cubicBezTo>
                  <a:cubicBezTo>
                    <a:pt x="68016" y="8694"/>
                    <a:pt x="67896" y="8709"/>
                    <a:pt x="67782" y="8740"/>
                  </a:cubicBezTo>
                  <a:cubicBezTo>
                    <a:pt x="67482" y="8840"/>
                    <a:pt x="67248" y="9040"/>
                    <a:pt x="67115" y="9340"/>
                  </a:cubicBezTo>
                  <a:cubicBezTo>
                    <a:pt x="66948" y="9740"/>
                    <a:pt x="67082" y="10174"/>
                    <a:pt x="67315" y="10474"/>
                  </a:cubicBezTo>
                  <a:cubicBezTo>
                    <a:pt x="67482" y="10674"/>
                    <a:pt x="67749" y="10741"/>
                    <a:pt x="67949" y="10741"/>
                  </a:cubicBezTo>
                  <a:lnTo>
                    <a:pt x="68082" y="10741"/>
                  </a:lnTo>
                  <a:cubicBezTo>
                    <a:pt x="68216" y="10708"/>
                    <a:pt x="68316" y="10574"/>
                    <a:pt x="68316" y="10408"/>
                  </a:cubicBezTo>
                  <a:cubicBezTo>
                    <a:pt x="68316" y="10241"/>
                    <a:pt x="68149" y="10074"/>
                    <a:pt x="67982" y="10074"/>
                  </a:cubicBezTo>
                  <a:cubicBezTo>
                    <a:pt x="67882" y="10074"/>
                    <a:pt x="67749" y="10174"/>
                    <a:pt x="67715" y="10308"/>
                  </a:cubicBezTo>
                  <a:lnTo>
                    <a:pt x="67649" y="10241"/>
                  </a:lnTo>
                  <a:cubicBezTo>
                    <a:pt x="67482" y="10074"/>
                    <a:pt x="67415" y="9740"/>
                    <a:pt x="67549" y="9507"/>
                  </a:cubicBezTo>
                  <a:cubicBezTo>
                    <a:pt x="67649" y="9240"/>
                    <a:pt x="67815" y="9173"/>
                    <a:pt x="67982" y="9140"/>
                  </a:cubicBezTo>
                  <a:cubicBezTo>
                    <a:pt x="68095" y="9102"/>
                    <a:pt x="68212" y="9084"/>
                    <a:pt x="68329" y="9084"/>
                  </a:cubicBezTo>
                  <a:cubicBezTo>
                    <a:pt x="68523" y="9084"/>
                    <a:pt x="68716" y="9136"/>
                    <a:pt x="68883" y="9240"/>
                  </a:cubicBezTo>
                  <a:cubicBezTo>
                    <a:pt x="69617" y="9707"/>
                    <a:pt x="69750" y="10541"/>
                    <a:pt x="69550" y="11141"/>
                  </a:cubicBezTo>
                  <a:cubicBezTo>
                    <a:pt x="69345" y="11610"/>
                    <a:pt x="68882" y="12105"/>
                    <a:pt x="68139" y="12105"/>
                  </a:cubicBezTo>
                  <a:cubicBezTo>
                    <a:pt x="68037" y="12105"/>
                    <a:pt x="67929" y="12096"/>
                    <a:pt x="67815" y="12075"/>
                  </a:cubicBezTo>
                  <a:cubicBezTo>
                    <a:pt x="67115" y="11975"/>
                    <a:pt x="66581" y="11642"/>
                    <a:pt x="66248" y="11141"/>
                  </a:cubicBezTo>
                  <a:cubicBezTo>
                    <a:pt x="65914" y="10641"/>
                    <a:pt x="65814" y="10007"/>
                    <a:pt x="65981" y="9307"/>
                  </a:cubicBezTo>
                  <a:cubicBezTo>
                    <a:pt x="66114" y="8740"/>
                    <a:pt x="66414" y="8306"/>
                    <a:pt x="66915" y="8006"/>
                  </a:cubicBezTo>
                  <a:cubicBezTo>
                    <a:pt x="67367" y="7744"/>
                    <a:pt x="67954" y="7601"/>
                    <a:pt x="68557" y="7601"/>
                  </a:cubicBezTo>
                  <a:cubicBezTo>
                    <a:pt x="68799" y="7601"/>
                    <a:pt x="69044" y="7624"/>
                    <a:pt x="69283" y="7672"/>
                  </a:cubicBezTo>
                  <a:cubicBezTo>
                    <a:pt x="71084" y="8073"/>
                    <a:pt x="71551" y="9507"/>
                    <a:pt x="71985" y="11008"/>
                  </a:cubicBezTo>
                  <a:cubicBezTo>
                    <a:pt x="72319" y="12142"/>
                    <a:pt x="72719" y="13310"/>
                    <a:pt x="73653" y="14144"/>
                  </a:cubicBezTo>
                  <a:cubicBezTo>
                    <a:pt x="74036" y="14471"/>
                    <a:pt x="74687" y="14755"/>
                    <a:pt x="75276" y="14755"/>
                  </a:cubicBezTo>
                  <a:cubicBezTo>
                    <a:pt x="75407" y="14755"/>
                    <a:pt x="75534" y="14741"/>
                    <a:pt x="75654" y="14711"/>
                  </a:cubicBezTo>
                  <a:cubicBezTo>
                    <a:pt x="75888" y="14677"/>
                    <a:pt x="76055" y="14577"/>
                    <a:pt x="76221" y="14477"/>
                  </a:cubicBezTo>
                  <a:cubicBezTo>
                    <a:pt x="76388" y="14511"/>
                    <a:pt x="76555" y="14577"/>
                    <a:pt x="76722" y="14644"/>
                  </a:cubicBezTo>
                  <a:cubicBezTo>
                    <a:pt x="76989" y="14711"/>
                    <a:pt x="77289" y="14811"/>
                    <a:pt x="77556" y="14911"/>
                  </a:cubicBezTo>
                  <a:cubicBezTo>
                    <a:pt x="77956" y="15144"/>
                    <a:pt x="78390" y="15378"/>
                    <a:pt x="78723" y="15645"/>
                  </a:cubicBezTo>
                  <a:cubicBezTo>
                    <a:pt x="78223" y="15978"/>
                    <a:pt x="77789" y="16479"/>
                    <a:pt x="77656" y="17079"/>
                  </a:cubicBezTo>
                  <a:cubicBezTo>
                    <a:pt x="77489" y="17846"/>
                    <a:pt x="77756" y="18547"/>
                    <a:pt x="78423" y="18980"/>
                  </a:cubicBezTo>
                  <a:cubicBezTo>
                    <a:pt x="78623" y="19100"/>
                    <a:pt x="78847" y="19161"/>
                    <a:pt x="79067" y="19161"/>
                  </a:cubicBezTo>
                  <a:cubicBezTo>
                    <a:pt x="79213" y="19161"/>
                    <a:pt x="79357" y="19134"/>
                    <a:pt x="79491" y="19080"/>
                  </a:cubicBezTo>
                  <a:cubicBezTo>
                    <a:pt x="79924" y="18914"/>
                    <a:pt x="80224" y="18547"/>
                    <a:pt x="80291" y="18080"/>
                  </a:cubicBezTo>
                  <a:cubicBezTo>
                    <a:pt x="80491" y="17079"/>
                    <a:pt x="79724" y="16178"/>
                    <a:pt x="79457" y="15912"/>
                  </a:cubicBezTo>
                  <a:lnTo>
                    <a:pt x="79290" y="15745"/>
                  </a:lnTo>
                  <a:cubicBezTo>
                    <a:pt x="79424" y="15711"/>
                    <a:pt x="79491" y="15711"/>
                    <a:pt x="79624" y="15678"/>
                  </a:cubicBezTo>
                  <a:cubicBezTo>
                    <a:pt x="79747" y="15666"/>
                    <a:pt x="79870" y="15660"/>
                    <a:pt x="79994" y="15660"/>
                  </a:cubicBezTo>
                  <a:cubicBezTo>
                    <a:pt x="81207" y="15660"/>
                    <a:pt x="82412" y="16247"/>
                    <a:pt x="83260" y="17246"/>
                  </a:cubicBezTo>
                  <a:cubicBezTo>
                    <a:pt x="84127" y="18313"/>
                    <a:pt x="84661" y="20014"/>
                    <a:pt x="84060" y="21082"/>
                  </a:cubicBezTo>
                  <a:cubicBezTo>
                    <a:pt x="83794" y="21549"/>
                    <a:pt x="83227" y="22149"/>
                    <a:pt x="82626" y="22383"/>
                  </a:cubicBezTo>
                  <a:cubicBezTo>
                    <a:pt x="82440" y="22448"/>
                    <a:pt x="82248" y="22482"/>
                    <a:pt x="82055" y="22482"/>
                  </a:cubicBezTo>
                  <a:cubicBezTo>
                    <a:pt x="81658" y="22482"/>
                    <a:pt x="81261" y="22341"/>
                    <a:pt x="80925" y="22049"/>
                  </a:cubicBezTo>
                  <a:cubicBezTo>
                    <a:pt x="80425" y="21582"/>
                    <a:pt x="80391" y="21015"/>
                    <a:pt x="80591" y="20582"/>
                  </a:cubicBezTo>
                  <a:cubicBezTo>
                    <a:pt x="80780" y="20230"/>
                    <a:pt x="81145" y="20010"/>
                    <a:pt x="81595" y="20010"/>
                  </a:cubicBezTo>
                  <a:cubicBezTo>
                    <a:pt x="81701" y="20010"/>
                    <a:pt x="81811" y="20022"/>
                    <a:pt x="81926" y="20048"/>
                  </a:cubicBezTo>
                  <a:cubicBezTo>
                    <a:pt x="82126" y="20081"/>
                    <a:pt x="82426" y="20348"/>
                    <a:pt x="82493" y="20648"/>
                  </a:cubicBezTo>
                  <a:cubicBezTo>
                    <a:pt x="82559" y="20815"/>
                    <a:pt x="82493" y="20915"/>
                    <a:pt x="82426" y="21015"/>
                  </a:cubicBezTo>
                  <a:cubicBezTo>
                    <a:pt x="82326" y="21082"/>
                    <a:pt x="82259" y="21149"/>
                    <a:pt x="82159" y="21149"/>
                  </a:cubicBezTo>
                  <a:lnTo>
                    <a:pt x="82159" y="21049"/>
                  </a:lnTo>
                  <a:cubicBezTo>
                    <a:pt x="82159" y="20882"/>
                    <a:pt x="81992" y="20715"/>
                    <a:pt x="81826" y="20715"/>
                  </a:cubicBezTo>
                  <a:cubicBezTo>
                    <a:pt x="81659" y="20715"/>
                    <a:pt x="81492" y="20882"/>
                    <a:pt x="81492" y="21049"/>
                  </a:cubicBezTo>
                  <a:cubicBezTo>
                    <a:pt x="81492" y="21082"/>
                    <a:pt x="81492" y="21182"/>
                    <a:pt x="81559" y="21215"/>
                  </a:cubicBezTo>
                  <a:cubicBezTo>
                    <a:pt x="81625" y="21382"/>
                    <a:pt x="81826" y="21482"/>
                    <a:pt x="82059" y="21482"/>
                  </a:cubicBezTo>
                  <a:cubicBezTo>
                    <a:pt x="82083" y="21486"/>
                    <a:pt x="82108" y="21487"/>
                    <a:pt x="82133" y="21487"/>
                  </a:cubicBezTo>
                  <a:cubicBezTo>
                    <a:pt x="82347" y="21487"/>
                    <a:pt x="82577" y="21365"/>
                    <a:pt x="82726" y="21215"/>
                  </a:cubicBezTo>
                  <a:cubicBezTo>
                    <a:pt x="82926" y="21015"/>
                    <a:pt x="82960" y="20748"/>
                    <a:pt x="82893" y="20481"/>
                  </a:cubicBezTo>
                  <a:cubicBezTo>
                    <a:pt x="82760" y="20081"/>
                    <a:pt x="82393" y="19714"/>
                    <a:pt x="82059" y="19648"/>
                  </a:cubicBezTo>
                  <a:cubicBezTo>
                    <a:pt x="81912" y="19621"/>
                    <a:pt x="81775" y="19609"/>
                    <a:pt x="81648" y="19609"/>
                  </a:cubicBezTo>
                  <a:cubicBezTo>
                    <a:pt x="80964" y="19609"/>
                    <a:pt x="80549" y="19960"/>
                    <a:pt x="80324" y="20381"/>
                  </a:cubicBezTo>
                  <a:cubicBezTo>
                    <a:pt x="80058" y="21015"/>
                    <a:pt x="80158" y="21749"/>
                    <a:pt x="80758" y="22249"/>
                  </a:cubicBezTo>
                  <a:cubicBezTo>
                    <a:pt x="81125" y="22583"/>
                    <a:pt x="81625" y="22816"/>
                    <a:pt x="82126" y="22816"/>
                  </a:cubicBezTo>
                  <a:cubicBezTo>
                    <a:pt x="82393" y="22816"/>
                    <a:pt x="82593" y="22750"/>
                    <a:pt x="82793" y="22683"/>
                  </a:cubicBezTo>
                  <a:cubicBezTo>
                    <a:pt x="82960" y="22650"/>
                    <a:pt x="83093" y="22550"/>
                    <a:pt x="83260" y="22416"/>
                  </a:cubicBezTo>
                  <a:lnTo>
                    <a:pt x="83260" y="22416"/>
                  </a:lnTo>
                  <a:cubicBezTo>
                    <a:pt x="82960" y="22716"/>
                    <a:pt x="82760" y="23150"/>
                    <a:pt x="82626" y="23550"/>
                  </a:cubicBezTo>
                  <a:cubicBezTo>
                    <a:pt x="82259" y="25018"/>
                    <a:pt x="83126" y="27086"/>
                    <a:pt x="84261" y="28220"/>
                  </a:cubicBezTo>
                  <a:cubicBezTo>
                    <a:pt x="84594" y="28554"/>
                    <a:pt x="84961" y="28854"/>
                    <a:pt x="85395" y="29054"/>
                  </a:cubicBezTo>
                  <a:cubicBezTo>
                    <a:pt x="85161" y="29488"/>
                    <a:pt x="85061" y="29922"/>
                    <a:pt x="84961" y="30489"/>
                  </a:cubicBezTo>
                  <a:cubicBezTo>
                    <a:pt x="84828" y="31356"/>
                    <a:pt x="84928" y="32257"/>
                    <a:pt x="85295" y="33024"/>
                  </a:cubicBezTo>
                  <a:cubicBezTo>
                    <a:pt x="84928" y="33724"/>
                    <a:pt x="84828" y="34658"/>
                    <a:pt x="84961" y="35559"/>
                  </a:cubicBezTo>
                  <a:cubicBezTo>
                    <a:pt x="85061" y="36093"/>
                    <a:pt x="85161" y="36593"/>
                    <a:pt x="85395" y="36993"/>
                  </a:cubicBezTo>
                  <a:cubicBezTo>
                    <a:pt x="84961" y="37193"/>
                    <a:pt x="84594" y="37494"/>
                    <a:pt x="84261" y="37827"/>
                  </a:cubicBezTo>
                  <a:cubicBezTo>
                    <a:pt x="83160" y="38995"/>
                    <a:pt x="82259" y="41029"/>
                    <a:pt x="82626" y="42497"/>
                  </a:cubicBezTo>
                  <a:cubicBezTo>
                    <a:pt x="82760" y="42898"/>
                    <a:pt x="82960" y="43264"/>
                    <a:pt x="83260" y="43598"/>
                  </a:cubicBezTo>
                  <a:cubicBezTo>
                    <a:pt x="83093" y="43531"/>
                    <a:pt x="82960" y="43431"/>
                    <a:pt x="82793" y="43365"/>
                  </a:cubicBezTo>
                  <a:cubicBezTo>
                    <a:pt x="82559" y="43276"/>
                    <a:pt x="82318" y="43231"/>
                    <a:pt x="82080" y="43231"/>
                  </a:cubicBezTo>
                  <a:cubicBezTo>
                    <a:pt x="81603" y="43231"/>
                    <a:pt x="81136" y="43409"/>
                    <a:pt x="80758" y="43765"/>
                  </a:cubicBezTo>
                  <a:cubicBezTo>
                    <a:pt x="80224" y="44265"/>
                    <a:pt x="80058" y="45032"/>
                    <a:pt x="80324" y="45633"/>
                  </a:cubicBezTo>
                  <a:cubicBezTo>
                    <a:pt x="80553" y="46034"/>
                    <a:pt x="81004" y="46435"/>
                    <a:pt x="81696" y="46435"/>
                  </a:cubicBezTo>
                  <a:cubicBezTo>
                    <a:pt x="81811" y="46435"/>
                    <a:pt x="81931" y="46424"/>
                    <a:pt x="82059" y="46400"/>
                  </a:cubicBezTo>
                  <a:cubicBezTo>
                    <a:pt x="82393" y="46333"/>
                    <a:pt x="82760" y="45966"/>
                    <a:pt x="82893" y="45566"/>
                  </a:cubicBezTo>
                  <a:cubicBezTo>
                    <a:pt x="82960" y="45266"/>
                    <a:pt x="82926" y="45032"/>
                    <a:pt x="82726" y="44799"/>
                  </a:cubicBezTo>
                  <a:cubicBezTo>
                    <a:pt x="82559" y="44665"/>
                    <a:pt x="82293" y="44565"/>
                    <a:pt x="82059" y="44565"/>
                  </a:cubicBezTo>
                  <a:cubicBezTo>
                    <a:pt x="81826" y="44565"/>
                    <a:pt x="81659" y="44699"/>
                    <a:pt x="81559" y="44799"/>
                  </a:cubicBezTo>
                  <a:cubicBezTo>
                    <a:pt x="81492" y="44866"/>
                    <a:pt x="81492" y="44899"/>
                    <a:pt x="81492" y="44966"/>
                  </a:cubicBezTo>
                  <a:cubicBezTo>
                    <a:pt x="81492" y="45132"/>
                    <a:pt x="81659" y="45299"/>
                    <a:pt x="81826" y="45299"/>
                  </a:cubicBezTo>
                  <a:cubicBezTo>
                    <a:pt x="81992" y="45299"/>
                    <a:pt x="82159" y="45132"/>
                    <a:pt x="82159" y="44966"/>
                  </a:cubicBezTo>
                  <a:lnTo>
                    <a:pt x="82159" y="44899"/>
                  </a:lnTo>
                  <a:cubicBezTo>
                    <a:pt x="82259" y="44899"/>
                    <a:pt x="82393" y="44932"/>
                    <a:pt x="82426" y="45032"/>
                  </a:cubicBezTo>
                  <a:cubicBezTo>
                    <a:pt x="82493" y="45099"/>
                    <a:pt x="82559" y="45233"/>
                    <a:pt x="82493" y="45399"/>
                  </a:cubicBezTo>
                  <a:cubicBezTo>
                    <a:pt x="82426" y="45700"/>
                    <a:pt x="82126" y="45933"/>
                    <a:pt x="81926" y="45966"/>
                  </a:cubicBezTo>
                  <a:cubicBezTo>
                    <a:pt x="81803" y="45994"/>
                    <a:pt x="81685" y="46007"/>
                    <a:pt x="81572" y="46007"/>
                  </a:cubicBezTo>
                  <a:cubicBezTo>
                    <a:pt x="81132" y="46007"/>
                    <a:pt x="80777" y="45804"/>
                    <a:pt x="80591" y="45433"/>
                  </a:cubicBezTo>
                  <a:cubicBezTo>
                    <a:pt x="80391" y="45032"/>
                    <a:pt x="80425" y="44432"/>
                    <a:pt x="80925" y="43965"/>
                  </a:cubicBezTo>
                  <a:cubicBezTo>
                    <a:pt x="81247" y="43689"/>
                    <a:pt x="81665" y="43539"/>
                    <a:pt x="82080" y="43539"/>
                  </a:cubicBezTo>
                  <a:cubicBezTo>
                    <a:pt x="82265" y="43539"/>
                    <a:pt x="82451" y="43569"/>
                    <a:pt x="82626" y="43631"/>
                  </a:cubicBezTo>
                  <a:cubicBezTo>
                    <a:pt x="83227" y="43865"/>
                    <a:pt x="83794" y="44465"/>
                    <a:pt x="84060" y="44932"/>
                  </a:cubicBezTo>
                  <a:cubicBezTo>
                    <a:pt x="84661" y="46033"/>
                    <a:pt x="84127" y="47734"/>
                    <a:pt x="83260" y="48768"/>
                  </a:cubicBezTo>
                  <a:cubicBezTo>
                    <a:pt x="82425" y="49782"/>
                    <a:pt x="81244" y="50396"/>
                    <a:pt x="80050" y="50396"/>
                  </a:cubicBezTo>
                  <a:cubicBezTo>
                    <a:pt x="79908" y="50396"/>
                    <a:pt x="79766" y="50387"/>
                    <a:pt x="79624" y="50370"/>
                  </a:cubicBezTo>
                  <a:cubicBezTo>
                    <a:pt x="79491" y="50370"/>
                    <a:pt x="79424" y="50303"/>
                    <a:pt x="79290" y="50269"/>
                  </a:cubicBezTo>
                  <a:lnTo>
                    <a:pt x="79457" y="50103"/>
                  </a:lnTo>
                  <a:cubicBezTo>
                    <a:pt x="79724" y="49869"/>
                    <a:pt x="80491" y="48902"/>
                    <a:pt x="80291" y="47934"/>
                  </a:cubicBezTo>
                  <a:cubicBezTo>
                    <a:pt x="80224" y="47467"/>
                    <a:pt x="79891" y="47101"/>
                    <a:pt x="79491" y="46934"/>
                  </a:cubicBezTo>
                  <a:cubicBezTo>
                    <a:pt x="79343" y="46866"/>
                    <a:pt x="79195" y="46832"/>
                    <a:pt x="79049" y="46832"/>
                  </a:cubicBezTo>
                  <a:cubicBezTo>
                    <a:pt x="78833" y="46832"/>
                    <a:pt x="78622" y="46908"/>
                    <a:pt x="78423" y="47067"/>
                  </a:cubicBezTo>
                  <a:cubicBezTo>
                    <a:pt x="77756" y="47501"/>
                    <a:pt x="77456" y="48201"/>
                    <a:pt x="77656" y="48935"/>
                  </a:cubicBezTo>
                  <a:cubicBezTo>
                    <a:pt x="77789" y="49536"/>
                    <a:pt x="78223" y="50069"/>
                    <a:pt x="78723" y="50403"/>
                  </a:cubicBezTo>
                  <a:cubicBezTo>
                    <a:pt x="78390" y="50703"/>
                    <a:pt x="77956" y="50903"/>
                    <a:pt x="77556" y="51103"/>
                  </a:cubicBezTo>
                  <a:cubicBezTo>
                    <a:pt x="77289" y="51237"/>
                    <a:pt x="76989" y="51337"/>
                    <a:pt x="76722" y="51404"/>
                  </a:cubicBezTo>
                  <a:cubicBezTo>
                    <a:pt x="76555" y="51437"/>
                    <a:pt x="76388" y="51470"/>
                    <a:pt x="76221" y="51570"/>
                  </a:cubicBezTo>
                  <a:cubicBezTo>
                    <a:pt x="76055" y="51437"/>
                    <a:pt x="75888" y="51404"/>
                    <a:pt x="75654" y="51304"/>
                  </a:cubicBezTo>
                  <a:cubicBezTo>
                    <a:pt x="75535" y="51274"/>
                    <a:pt x="75408" y="51260"/>
                    <a:pt x="75279" y="51260"/>
                  </a:cubicBezTo>
                  <a:cubicBezTo>
                    <a:pt x="74689" y="51260"/>
                    <a:pt x="74036" y="51548"/>
                    <a:pt x="73653" y="51904"/>
                  </a:cubicBezTo>
                  <a:cubicBezTo>
                    <a:pt x="72719" y="52738"/>
                    <a:pt x="72319" y="53905"/>
                    <a:pt x="71985" y="55040"/>
                  </a:cubicBezTo>
                  <a:cubicBezTo>
                    <a:pt x="71551" y="56541"/>
                    <a:pt x="71084" y="57942"/>
                    <a:pt x="69283" y="58375"/>
                  </a:cubicBezTo>
                  <a:cubicBezTo>
                    <a:pt x="69025" y="58437"/>
                    <a:pt x="68760" y="58467"/>
                    <a:pt x="68499" y="58467"/>
                  </a:cubicBezTo>
                  <a:cubicBezTo>
                    <a:pt x="67917" y="58467"/>
                    <a:pt x="67352" y="58318"/>
                    <a:pt x="66915" y="58042"/>
                  </a:cubicBezTo>
                  <a:cubicBezTo>
                    <a:pt x="66448" y="57741"/>
                    <a:pt x="66114" y="57308"/>
                    <a:pt x="65981" y="56741"/>
                  </a:cubicBezTo>
                  <a:cubicBezTo>
                    <a:pt x="65814" y="56040"/>
                    <a:pt x="65914" y="55406"/>
                    <a:pt x="66248" y="54906"/>
                  </a:cubicBezTo>
                  <a:cubicBezTo>
                    <a:pt x="66581" y="54406"/>
                    <a:pt x="67115" y="54072"/>
                    <a:pt x="67815" y="53939"/>
                  </a:cubicBezTo>
                  <a:cubicBezTo>
                    <a:pt x="67928" y="53919"/>
                    <a:pt x="68035" y="53910"/>
                    <a:pt x="68137" y="53910"/>
                  </a:cubicBezTo>
                  <a:cubicBezTo>
                    <a:pt x="68916" y="53910"/>
                    <a:pt x="69403" y="54434"/>
                    <a:pt x="69550" y="54906"/>
                  </a:cubicBezTo>
                  <a:cubicBezTo>
                    <a:pt x="69750" y="55540"/>
                    <a:pt x="69650" y="56307"/>
                    <a:pt x="68883" y="56774"/>
                  </a:cubicBezTo>
                  <a:cubicBezTo>
                    <a:pt x="68678" y="56888"/>
                    <a:pt x="68457" y="56940"/>
                    <a:pt x="68253" y="56940"/>
                  </a:cubicBezTo>
                  <a:cubicBezTo>
                    <a:pt x="68158" y="56940"/>
                    <a:pt x="68067" y="56929"/>
                    <a:pt x="67982" y="56908"/>
                  </a:cubicBezTo>
                  <a:cubicBezTo>
                    <a:pt x="67882" y="56874"/>
                    <a:pt x="67649" y="56741"/>
                    <a:pt x="67549" y="56541"/>
                  </a:cubicBezTo>
                  <a:cubicBezTo>
                    <a:pt x="67415" y="56274"/>
                    <a:pt x="67549" y="55940"/>
                    <a:pt x="67649" y="55773"/>
                  </a:cubicBezTo>
                  <a:lnTo>
                    <a:pt x="67715" y="55740"/>
                  </a:lnTo>
                  <a:cubicBezTo>
                    <a:pt x="67749" y="55873"/>
                    <a:pt x="67882" y="55940"/>
                    <a:pt x="67982" y="55940"/>
                  </a:cubicBezTo>
                  <a:cubicBezTo>
                    <a:pt x="68149" y="55940"/>
                    <a:pt x="68316" y="55773"/>
                    <a:pt x="68316" y="55607"/>
                  </a:cubicBezTo>
                  <a:cubicBezTo>
                    <a:pt x="68316" y="55440"/>
                    <a:pt x="68249" y="55306"/>
                    <a:pt x="68082" y="55273"/>
                  </a:cubicBezTo>
                  <a:lnTo>
                    <a:pt x="67949" y="55273"/>
                  </a:lnTo>
                  <a:cubicBezTo>
                    <a:pt x="67749" y="55273"/>
                    <a:pt x="67549" y="55373"/>
                    <a:pt x="67315" y="55573"/>
                  </a:cubicBezTo>
                  <a:cubicBezTo>
                    <a:pt x="67115" y="55807"/>
                    <a:pt x="66948" y="56274"/>
                    <a:pt x="67115" y="56707"/>
                  </a:cubicBezTo>
                  <a:cubicBezTo>
                    <a:pt x="67248" y="56974"/>
                    <a:pt x="67482" y="57208"/>
                    <a:pt x="67782" y="57274"/>
                  </a:cubicBezTo>
                  <a:cubicBezTo>
                    <a:pt x="67897" y="57316"/>
                    <a:pt x="68019" y="57335"/>
                    <a:pt x="68143" y="57335"/>
                  </a:cubicBezTo>
                  <a:cubicBezTo>
                    <a:pt x="68415" y="57335"/>
                    <a:pt x="68698" y="57245"/>
                    <a:pt x="68950" y="57108"/>
                  </a:cubicBezTo>
                  <a:cubicBezTo>
                    <a:pt x="69884" y="56574"/>
                    <a:pt x="70050" y="55540"/>
                    <a:pt x="69750" y="54806"/>
                  </a:cubicBezTo>
                  <a:cubicBezTo>
                    <a:pt x="69515" y="54218"/>
                    <a:pt x="68943" y="53604"/>
                    <a:pt x="68010" y="53604"/>
                  </a:cubicBezTo>
                  <a:cubicBezTo>
                    <a:pt x="67885" y="53604"/>
                    <a:pt x="67754" y="53615"/>
                    <a:pt x="67615" y="53639"/>
                  </a:cubicBezTo>
                  <a:cubicBezTo>
                    <a:pt x="66815" y="53772"/>
                    <a:pt x="66214" y="54206"/>
                    <a:pt x="65814" y="54739"/>
                  </a:cubicBezTo>
                  <a:cubicBezTo>
                    <a:pt x="65547" y="55140"/>
                    <a:pt x="65414" y="55707"/>
                    <a:pt x="65447" y="56240"/>
                  </a:cubicBezTo>
                  <a:cubicBezTo>
                    <a:pt x="65314" y="56107"/>
                    <a:pt x="65247" y="56040"/>
                    <a:pt x="65080" y="55940"/>
                  </a:cubicBezTo>
                  <a:cubicBezTo>
                    <a:pt x="64701" y="55723"/>
                    <a:pt x="64253" y="55605"/>
                    <a:pt x="63817" y="55605"/>
                  </a:cubicBezTo>
                  <a:cubicBezTo>
                    <a:pt x="63447" y="55605"/>
                    <a:pt x="63085" y="55690"/>
                    <a:pt x="62779" y="55873"/>
                  </a:cubicBezTo>
                  <a:cubicBezTo>
                    <a:pt x="62412" y="56074"/>
                    <a:pt x="62111" y="56441"/>
                    <a:pt x="61978" y="56874"/>
                  </a:cubicBezTo>
                  <a:cubicBezTo>
                    <a:pt x="61911" y="57274"/>
                    <a:pt x="61978" y="57708"/>
                    <a:pt x="62211" y="58075"/>
                  </a:cubicBezTo>
                  <a:cubicBezTo>
                    <a:pt x="62412" y="58375"/>
                    <a:pt x="62745" y="58575"/>
                    <a:pt x="63079" y="58609"/>
                  </a:cubicBezTo>
                  <a:cubicBezTo>
                    <a:pt x="63113" y="58612"/>
                    <a:pt x="63148" y="58613"/>
                    <a:pt x="63182" y="58613"/>
                  </a:cubicBezTo>
                  <a:cubicBezTo>
                    <a:pt x="63552" y="58613"/>
                    <a:pt x="63933" y="58455"/>
                    <a:pt x="64146" y="58242"/>
                  </a:cubicBezTo>
                  <a:cubicBezTo>
                    <a:pt x="64446" y="57942"/>
                    <a:pt x="64546" y="57475"/>
                    <a:pt x="64380" y="57141"/>
                  </a:cubicBezTo>
                  <a:cubicBezTo>
                    <a:pt x="64274" y="56955"/>
                    <a:pt x="64062" y="56854"/>
                    <a:pt x="63812" y="56854"/>
                  </a:cubicBezTo>
                  <a:cubicBezTo>
                    <a:pt x="63747" y="56854"/>
                    <a:pt x="63681" y="56861"/>
                    <a:pt x="63612" y="56874"/>
                  </a:cubicBezTo>
                  <a:cubicBezTo>
                    <a:pt x="63579" y="56874"/>
                    <a:pt x="63546" y="56874"/>
                    <a:pt x="63479" y="56908"/>
                  </a:cubicBezTo>
                  <a:lnTo>
                    <a:pt x="63446" y="56908"/>
                  </a:lnTo>
                  <a:cubicBezTo>
                    <a:pt x="63379" y="56941"/>
                    <a:pt x="63279" y="57074"/>
                    <a:pt x="63279" y="57208"/>
                  </a:cubicBezTo>
                  <a:cubicBezTo>
                    <a:pt x="63279" y="57375"/>
                    <a:pt x="63446" y="57541"/>
                    <a:pt x="63612" y="57541"/>
                  </a:cubicBezTo>
                  <a:cubicBezTo>
                    <a:pt x="63779" y="57541"/>
                    <a:pt x="63946" y="57408"/>
                    <a:pt x="63946" y="57241"/>
                  </a:cubicBezTo>
                  <a:cubicBezTo>
                    <a:pt x="63979" y="57274"/>
                    <a:pt x="64046" y="57274"/>
                    <a:pt x="64079" y="57375"/>
                  </a:cubicBezTo>
                  <a:cubicBezTo>
                    <a:pt x="64146" y="57541"/>
                    <a:pt x="64146" y="57808"/>
                    <a:pt x="63946" y="58042"/>
                  </a:cubicBezTo>
                  <a:cubicBezTo>
                    <a:pt x="63746" y="58242"/>
                    <a:pt x="63446" y="58309"/>
                    <a:pt x="63145" y="58309"/>
                  </a:cubicBezTo>
                  <a:cubicBezTo>
                    <a:pt x="62979" y="58309"/>
                    <a:pt x="62712" y="58242"/>
                    <a:pt x="62545" y="57942"/>
                  </a:cubicBezTo>
                  <a:cubicBezTo>
                    <a:pt x="62312" y="57641"/>
                    <a:pt x="62278" y="57375"/>
                    <a:pt x="62378" y="57041"/>
                  </a:cubicBezTo>
                  <a:cubicBezTo>
                    <a:pt x="62445" y="56707"/>
                    <a:pt x="62645" y="56407"/>
                    <a:pt x="62979" y="56240"/>
                  </a:cubicBezTo>
                  <a:cubicBezTo>
                    <a:pt x="63242" y="56101"/>
                    <a:pt x="63563" y="56026"/>
                    <a:pt x="63887" y="56026"/>
                  </a:cubicBezTo>
                  <a:cubicBezTo>
                    <a:pt x="64262" y="56026"/>
                    <a:pt x="64643" y="56126"/>
                    <a:pt x="64947" y="56340"/>
                  </a:cubicBezTo>
                  <a:cubicBezTo>
                    <a:pt x="65380" y="56574"/>
                    <a:pt x="65647" y="57041"/>
                    <a:pt x="65714" y="57575"/>
                  </a:cubicBezTo>
                  <a:cubicBezTo>
                    <a:pt x="65781" y="58142"/>
                    <a:pt x="65581" y="58709"/>
                    <a:pt x="65214" y="59076"/>
                  </a:cubicBezTo>
                  <a:cubicBezTo>
                    <a:pt x="64546" y="59710"/>
                    <a:pt x="63546" y="59776"/>
                    <a:pt x="63112" y="59776"/>
                  </a:cubicBezTo>
                  <a:cubicBezTo>
                    <a:pt x="61111" y="59776"/>
                    <a:pt x="59476" y="58675"/>
                    <a:pt x="58442" y="57708"/>
                  </a:cubicBezTo>
                  <a:lnTo>
                    <a:pt x="58109" y="57375"/>
                  </a:lnTo>
                  <a:lnTo>
                    <a:pt x="58142" y="57842"/>
                  </a:lnTo>
                  <a:cubicBezTo>
                    <a:pt x="58242" y="58742"/>
                    <a:pt x="58475" y="59943"/>
                    <a:pt x="59576" y="60377"/>
                  </a:cubicBezTo>
                  <a:cubicBezTo>
                    <a:pt x="59409" y="60377"/>
                    <a:pt x="59243" y="60410"/>
                    <a:pt x="59076" y="60410"/>
                  </a:cubicBezTo>
                  <a:cubicBezTo>
                    <a:pt x="58967" y="60416"/>
                    <a:pt x="58857" y="60419"/>
                    <a:pt x="58748" y="60419"/>
                  </a:cubicBezTo>
                  <a:cubicBezTo>
                    <a:pt x="58218" y="60419"/>
                    <a:pt x="57689" y="60354"/>
                    <a:pt x="57275" y="60243"/>
                  </a:cubicBezTo>
                  <a:cubicBezTo>
                    <a:pt x="56274" y="60010"/>
                    <a:pt x="55307" y="59676"/>
                    <a:pt x="54406" y="59343"/>
                  </a:cubicBezTo>
                  <a:cubicBezTo>
                    <a:pt x="54106" y="59243"/>
                    <a:pt x="53872" y="59109"/>
                    <a:pt x="53572" y="59042"/>
                  </a:cubicBezTo>
                  <a:cubicBezTo>
                    <a:pt x="53196" y="58903"/>
                    <a:pt x="52827" y="58836"/>
                    <a:pt x="52467" y="58836"/>
                  </a:cubicBezTo>
                  <a:cubicBezTo>
                    <a:pt x="51706" y="58836"/>
                    <a:pt x="50982" y="59133"/>
                    <a:pt x="50303" y="59676"/>
                  </a:cubicBezTo>
                  <a:cubicBezTo>
                    <a:pt x="50069" y="59443"/>
                    <a:pt x="49803" y="59276"/>
                    <a:pt x="49569" y="59209"/>
                  </a:cubicBezTo>
                  <a:cubicBezTo>
                    <a:pt x="49067" y="59021"/>
                    <a:pt x="48494" y="58937"/>
                    <a:pt x="47920" y="58937"/>
                  </a:cubicBezTo>
                  <a:cubicBezTo>
                    <a:pt x="46967" y="58937"/>
                    <a:pt x="46011" y="59168"/>
                    <a:pt x="45366" y="59543"/>
                  </a:cubicBezTo>
                  <a:cubicBezTo>
                    <a:pt x="45099" y="59676"/>
                    <a:pt x="44866" y="59876"/>
                    <a:pt x="44632" y="60043"/>
                  </a:cubicBezTo>
                  <a:cubicBezTo>
                    <a:pt x="44432" y="59843"/>
                    <a:pt x="44199" y="59676"/>
                    <a:pt x="43932" y="59543"/>
                  </a:cubicBezTo>
                  <a:cubicBezTo>
                    <a:pt x="43289" y="59200"/>
                    <a:pt x="42303" y="58954"/>
                    <a:pt x="41317" y="58954"/>
                  </a:cubicBezTo>
                  <a:cubicBezTo>
                    <a:pt x="40767" y="58954"/>
                    <a:pt x="40218" y="59030"/>
                    <a:pt x="39729" y="59209"/>
                  </a:cubicBezTo>
                  <a:cubicBezTo>
                    <a:pt x="39529" y="59276"/>
                    <a:pt x="39228" y="59443"/>
                    <a:pt x="38962" y="59676"/>
                  </a:cubicBezTo>
                  <a:cubicBezTo>
                    <a:pt x="38292" y="59118"/>
                    <a:pt x="37592" y="58829"/>
                    <a:pt x="36852" y="58829"/>
                  </a:cubicBezTo>
                  <a:cubicBezTo>
                    <a:pt x="36487" y="58829"/>
                    <a:pt x="36112" y="58899"/>
                    <a:pt x="35726" y="59042"/>
                  </a:cubicBezTo>
                  <a:cubicBezTo>
                    <a:pt x="35426" y="59109"/>
                    <a:pt x="35192" y="59243"/>
                    <a:pt x="34892" y="59343"/>
                  </a:cubicBezTo>
                  <a:cubicBezTo>
                    <a:pt x="33925" y="59676"/>
                    <a:pt x="32957" y="60010"/>
                    <a:pt x="32023" y="60243"/>
                  </a:cubicBezTo>
                  <a:cubicBezTo>
                    <a:pt x="31523" y="60377"/>
                    <a:pt x="30856" y="60410"/>
                    <a:pt x="30222" y="60410"/>
                  </a:cubicBezTo>
                  <a:cubicBezTo>
                    <a:pt x="30055" y="60410"/>
                    <a:pt x="29888" y="60377"/>
                    <a:pt x="29722" y="60377"/>
                  </a:cubicBezTo>
                  <a:cubicBezTo>
                    <a:pt x="30789" y="59910"/>
                    <a:pt x="31056" y="58742"/>
                    <a:pt x="31123" y="57842"/>
                  </a:cubicBezTo>
                  <a:lnTo>
                    <a:pt x="31189" y="57375"/>
                  </a:lnTo>
                  <a:lnTo>
                    <a:pt x="31189" y="57375"/>
                  </a:lnTo>
                  <a:lnTo>
                    <a:pt x="30856" y="57708"/>
                  </a:lnTo>
                  <a:cubicBezTo>
                    <a:pt x="29855" y="58675"/>
                    <a:pt x="28221" y="59776"/>
                    <a:pt x="26186" y="59776"/>
                  </a:cubicBezTo>
                  <a:cubicBezTo>
                    <a:pt x="25802" y="59776"/>
                    <a:pt x="24976" y="59724"/>
                    <a:pt x="24329" y="59274"/>
                  </a:cubicBezTo>
                  <a:lnTo>
                    <a:pt x="24329" y="59274"/>
                  </a:lnTo>
                  <a:cubicBezTo>
                    <a:pt x="25060" y="59885"/>
                    <a:pt x="26082" y="59943"/>
                    <a:pt x="26519" y="59943"/>
                  </a:cubicBezTo>
                  <a:cubicBezTo>
                    <a:pt x="28054" y="59943"/>
                    <a:pt x="29622" y="59276"/>
                    <a:pt x="31056" y="58075"/>
                  </a:cubicBezTo>
                  <a:lnTo>
                    <a:pt x="31056" y="58075"/>
                  </a:lnTo>
                  <a:cubicBezTo>
                    <a:pt x="30856" y="59443"/>
                    <a:pt x="30222" y="60043"/>
                    <a:pt x="29054" y="60043"/>
                  </a:cubicBezTo>
                  <a:lnTo>
                    <a:pt x="29021" y="60377"/>
                  </a:lnTo>
                  <a:cubicBezTo>
                    <a:pt x="29455" y="60443"/>
                    <a:pt x="30055" y="60577"/>
                    <a:pt x="30522" y="60577"/>
                  </a:cubicBezTo>
                  <a:cubicBezTo>
                    <a:pt x="30625" y="60583"/>
                    <a:pt x="30732" y="60585"/>
                    <a:pt x="30841" y="60585"/>
                  </a:cubicBezTo>
                  <a:cubicBezTo>
                    <a:pt x="31369" y="60585"/>
                    <a:pt x="31948" y="60521"/>
                    <a:pt x="32390" y="60410"/>
                  </a:cubicBezTo>
                  <a:cubicBezTo>
                    <a:pt x="33391" y="60143"/>
                    <a:pt x="34358" y="59810"/>
                    <a:pt x="35292" y="59476"/>
                  </a:cubicBezTo>
                  <a:cubicBezTo>
                    <a:pt x="35592" y="59409"/>
                    <a:pt x="35859" y="59276"/>
                    <a:pt x="36126" y="59209"/>
                  </a:cubicBezTo>
                  <a:cubicBezTo>
                    <a:pt x="36479" y="59077"/>
                    <a:pt x="36816" y="59014"/>
                    <a:pt x="37143" y="59014"/>
                  </a:cubicBezTo>
                  <a:cubicBezTo>
                    <a:pt x="37807" y="59014"/>
                    <a:pt x="38425" y="59274"/>
                    <a:pt x="39028" y="59743"/>
                  </a:cubicBezTo>
                  <a:cubicBezTo>
                    <a:pt x="38528" y="60243"/>
                    <a:pt x="38061" y="60944"/>
                    <a:pt x="38061" y="61578"/>
                  </a:cubicBezTo>
                  <a:cubicBezTo>
                    <a:pt x="38061" y="61944"/>
                    <a:pt x="38194" y="62411"/>
                    <a:pt x="38895" y="62712"/>
                  </a:cubicBezTo>
                  <a:cubicBezTo>
                    <a:pt x="39060" y="62774"/>
                    <a:pt x="39225" y="62804"/>
                    <a:pt x="39384" y="62804"/>
                  </a:cubicBezTo>
                  <a:cubicBezTo>
                    <a:pt x="39737" y="62804"/>
                    <a:pt x="40055" y="62654"/>
                    <a:pt x="40262" y="62378"/>
                  </a:cubicBezTo>
                  <a:cubicBezTo>
                    <a:pt x="40596" y="61878"/>
                    <a:pt x="40629" y="60944"/>
                    <a:pt x="39862" y="60076"/>
                  </a:cubicBezTo>
                  <a:cubicBezTo>
                    <a:pt x="39762" y="59943"/>
                    <a:pt x="39629" y="59876"/>
                    <a:pt x="39562" y="59776"/>
                  </a:cubicBezTo>
                  <a:cubicBezTo>
                    <a:pt x="39762" y="59609"/>
                    <a:pt x="39962" y="59476"/>
                    <a:pt x="40129" y="59409"/>
                  </a:cubicBezTo>
                  <a:cubicBezTo>
                    <a:pt x="40589" y="59240"/>
                    <a:pt x="41111" y="59167"/>
                    <a:pt x="41634" y="59167"/>
                  </a:cubicBezTo>
                  <a:cubicBezTo>
                    <a:pt x="42551" y="59167"/>
                    <a:pt x="43470" y="59391"/>
                    <a:pt x="44065" y="59710"/>
                  </a:cubicBezTo>
                  <a:cubicBezTo>
                    <a:pt x="44299" y="59810"/>
                    <a:pt x="44532" y="59976"/>
                    <a:pt x="44699" y="60143"/>
                  </a:cubicBezTo>
                  <a:cubicBezTo>
                    <a:pt x="44032" y="60810"/>
                    <a:pt x="43632" y="61711"/>
                    <a:pt x="43531" y="62712"/>
                  </a:cubicBezTo>
                  <a:cubicBezTo>
                    <a:pt x="43398" y="64046"/>
                    <a:pt x="43932" y="65280"/>
                    <a:pt x="44899" y="66047"/>
                  </a:cubicBezTo>
                  <a:cubicBezTo>
                    <a:pt x="45900" y="65280"/>
                    <a:pt x="46400" y="64046"/>
                    <a:pt x="46267" y="62712"/>
                  </a:cubicBezTo>
                  <a:cubicBezTo>
                    <a:pt x="46200" y="61711"/>
                    <a:pt x="45766" y="60810"/>
                    <a:pt x="45099" y="60143"/>
                  </a:cubicBezTo>
                  <a:cubicBezTo>
                    <a:pt x="45299" y="59976"/>
                    <a:pt x="45533" y="59810"/>
                    <a:pt x="45733" y="59710"/>
                  </a:cubicBezTo>
                  <a:cubicBezTo>
                    <a:pt x="46307" y="59391"/>
                    <a:pt x="47232" y="59167"/>
                    <a:pt x="48147" y="59167"/>
                  </a:cubicBezTo>
                  <a:cubicBezTo>
                    <a:pt x="48669" y="59167"/>
                    <a:pt x="49188" y="59240"/>
                    <a:pt x="49636" y="59409"/>
                  </a:cubicBezTo>
                  <a:cubicBezTo>
                    <a:pt x="49803" y="59476"/>
                    <a:pt x="50036" y="59609"/>
                    <a:pt x="50236" y="59776"/>
                  </a:cubicBezTo>
                  <a:lnTo>
                    <a:pt x="49936" y="60076"/>
                  </a:lnTo>
                  <a:cubicBezTo>
                    <a:pt x="49135" y="60944"/>
                    <a:pt x="49202" y="61911"/>
                    <a:pt x="49536" y="62378"/>
                  </a:cubicBezTo>
                  <a:cubicBezTo>
                    <a:pt x="49720" y="62654"/>
                    <a:pt x="50047" y="62804"/>
                    <a:pt x="50408" y="62804"/>
                  </a:cubicBezTo>
                  <a:cubicBezTo>
                    <a:pt x="50570" y="62804"/>
                    <a:pt x="50738" y="62774"/>
                    <a:pt x="50903" y="62712"/>
                  </a:cubicBezTo>
                  <a:cubicBezTo>
                    <a:pt x="51571" y="62411"/>
                    <a:pt x="51737" y="61944"/>
                    <a:pt x="51737" y="61578"/>
                  </a:cubicBezTo>
                  <a:cubicBezTo>
                    <a:pt x="51737" y="60944"/>
                    <a:pt x="51270" y="60243"/>
                    <a:pt x="50770" y="59743"/>
                  </a:cubicBezTo>
                  <a:cubicBezTo>
                    <a:pt x="51351" y="59274"/>
                    <a:pt x="51977" y="59014"/>
                    <a:pt x="52638" y="59014"/>
                  </a:cubicBezTo>
                  <a:cubicBezTo>
                    <a:pt x="52963" y="59014"/>
                    <a:pt x="53297" y="59077"/>
                    <a:pt x="53639" y="59209"/>
                  </a:cubicBezTo>
                  <a:cubicBezTo>
                    <a:pt x="53939" y="59276"/>
                    <a:pt x="54206" y="59409"/>
                    <a:pt x="54473" y="59476"/>
                  </a:cubicBezTo>
                  <a:cubicBezTo>
                    <a:pt x="55440" y="59810"/>
                    <a:pt x="56407" y="60143"/>
                    <a:pt x="57408" y="60410"/>
                  </a:cubicBezTo>
                  <a:cubicBezTo>
                    <a:pt x="57850" y="60521"/>
                    <a:pt x="58407" y="60585"/>
                    <a:pt x="58945" y="60585"/>
                  </a:cubicBezTo>
                  <a:cubicBezTo>
                    <a:pt x="59057" y="60585"/>
                    <a:pt x="59167" y="60583"/>
                    <a:pt x="59276" y="60577"/>
                  </a:cubicBezTo>
                  <a:cubicBezTo>
                    <a:pt x="59743" y="60543"/>
                    <a:pt x="60310" y="60443"/>
                    <a:pt x="60777" y="60377"/>
                  </a:cubicBezTo>
                  <a:lnTo>
                    <a:pt x="60744" y="60043"/>
                  </a:lnTo>
                  <a:cubicBezTo>
                    <a:pt x="59576" y="60043"/>
                    <a:pt x="58942" y="59443"/>
                    <a:pt x="58742" y="58075"/>
                  </a:cubicBezTo>
                  <a:lnTo>
                    <a:pt x="58742" y="58075"/>
                  </a:lnTo>
                  <a:cubicBezTo>
                    <a:pt x="60143" y="59309"/>
                    <a:pt x="61744" y="59943"/>
                    <a:pt x="63279" y="59943"/>
                  </a:cubicBezTo>
                  <a:cubicBezTo>
                    <a:pt x="63746" y="59943"/>
                    <a:pt x="64880" y="59876"/>
                    <a:pt x="65614" y="59142"/>
                  </a:cubicBezTo>
                  <a:cubicBezTo>
                    <a:pt x="65981" y="58809"/>
                    <a:pt x="66181" y="58275"/>
                    <a:pt x="66248" y="57741"/>
                  </a:cubicBezTo>
                  <a:cubicBezTo>
                    <a:pt x="66414" y="57908"/>
                    <a:pt x="66581" y="58075"/>
                    <a:pt x="66781" y="58242"/>
                  </a:cubicBezTo>
                  <a:cubicBezTo>
                    <a:pt x="67282" y="58542"/>
                    <a:pt x="67882" y="58709"/>
                    <a:pt x="68549" y="58709"/>
                  </a:cubicBezTo>
                  <a:cubicBezTo>
                    <a:pt x="68816" y="58709"/>
                    <a:pt x="69116" y="58642"/>
                    <a:pt x="69417" y="58609"/>
                  </a:cubicBezTo>
                  <a:cubicBezTo>
                    <a:pt x="71418" y="58142"/>
                    <a:pt x="71918" y="56574"/>
                    <a:pt x="72385" y="55040"/>
                  </a:cubicBezTo>
                  <a:cubicBezTo>
                    <a:pt x="72719" y="53939"/>
                    <a:pt x="73086" y="52805"/>
                    <a:pt x="73953" y="52071"/>
                  </a:cubicBezTo>
                  <a:cubicBezTo>
                    <a:pt x="74259" y="51793"/>
                    <a:pt x="74843" y="51538"/>
                    <a:pt x="75338" y="51538"/>
                  </a:cubicBezTo>
                  <a:cubicBezTo>
                    <a:pt x="75437" y="51538"/>
                    <a:pt x="75532" y="51548"/>
                    <a:pt x="75621" y="51570"/>
                  </a:cubicBezTo>
                  <a:cubicBezTo>
                    <a:pt x="75721" y="51570"/>
                    <a:pt x="75754" y="51604"/>
                    <a:pt x="75821" y="51637"/>
                  </a:cubicBezTo>
                  <a:cubicBezTo>
                    <a:pt x="75721" y="51704"/>
                    <a:pt x="75588" y="51771"/>
                    <a:pt x="75454" y="51871"/>
                  </a:cubicBezTo>
                  <a:cubicBezTo>
                    <a:pt x="74654" y="52404"/>
                    <a:pt x="74720" y="53038"/>
                    <a:pt x="74754" y="53238"/>
                  </a:cubicBezTo>
                  <a:cubicBezTo>
                    <a:pt x="74820" y="53605"/>
                    <a:pt x="75121" y="53905"/>
                    <a:pt x="75454" y="53972"/>
                  </a:cubicBezTo>
                  <a:cubicBezTo>
                    <a:pt x="75527" y="53989"/>
                    <a:pt x="75599" y="53997"/>
                    <a:pt x="75670" y="53997"/>
                  </a:cubicBezTo>
                  <a:cubicBezTo>
                    <a:pt x="76020" y="53997"/>
                    <a:pt x="76339" y="53793"/>
                    <a:pt x="76588" y="53405"/>
                  </a:cubicBezTo>
                  <a:cubicBezTo>
                    <a:pt x="76889" y="52971"/>
                    <a:pt x="76922" y="52538"/>
                    <a:pt x="76755" y="52137"/>
                  </a:cubicBezTo>
                  <a:cubicBezTo>
                    <a:pt x="76722" y="52037"/>
                    <a:pt x="76622" y="51871"/>
                    <a:pt x="76488" y="51771"/>
                  </a:cubicBezTo>
                  <a:cubicBezTo>
                    <a:pt x="76588" y="51737"/>
                    <a:pt x="76722" y="51737"/>
                    <a:pt x="76789" y="51704"/>
                  </a:cubicBezTo>
                  <a:cubicBezTo>
                    <a:pt x="77089" y="51604"/>
                    <a:pt x="77389" y="51537"/>
                    <a:pt x="77656" y="51404"/>
                  </a:cubicBezTo>
                  <a:cubicBezTo>
                    <a:pt x="78156" y="51203"/>
                    <a:pt x="78623" y="50870"/>
                    <a:pt x="79057" y="50570"/>
                  </a:cubicBezTo>
                  <a:cubicBezTo>
                    <a:pt x="79224" y="50636"/>
                    <a:pt x="79424" y="50703"/>
                    <a:pt x="79624" y="50736"/>
                  </a:cubicBezTo>
                  <a:cubicBezTo>
                    <a:pt x="79773" y="50753"/>
                    <a:pt x="79923" y="50762"/>
                    <a:pt x="80073" y="50762"/>
                  </a:cubicBezTo>
                  <a:cubicBezTo>
                    <a:pt x="81392" y="50762"/>
                    <a:pt x="82695" y="50114"/>
                    <a:pt x="83593" y="49035"/>
                  </a:cubicBezTo>
                  <a:cubicBezTo>
                    <a:pt x="84327" y="48068"/>
                    <a:pt x="85228" y="46133"/>
                    <a:pt x="84427" y="44766"/>
                  </a:cubicBezTo>
                  <a:cubicBezTo>
                    <a:pt x="84294" y="44532"/>
                    <a:pt x="84094" y="44265"/>
                    <a:pt x="83827" y="44032"/>
                  </a:cubicBezTo>
                  <a:lnTo>
                    <a:pt x="83827" y="44032"/>
                  </a:lnTo>
                  <a:cubicBezTo>
                    <a:pt x="84227" y="44232"/>
                    <a:pt x="84628" y="44399"/>
                    <a:pt x="85061" y="44399"/>
                  </a:cubicBezTo>
                  <a:lnTo>
                    <a:pt x="85128" y="44399"/>
                  </a:lnTo>
                  <a:cubicBezTo>
                    <a:pt x="86062" y="44399"/>
                    <a:pt x="86796" y="43798"/>
                    <a:pt x="87129" y="42864"/>
                  </a:cubicBezTo>
                  <a:cubicBezTo>
                    <a:pt x="87430" y="42030"/>
                    <a:pt x="87096" y="41029"/>
                    <a:pt x="86462" y="40562"/>
                  </a:cubicBezTo>
                  <a:cubicBezTo>
                    <a:pt x="86180" y="40331"/>
                    <a:pt x="85818" y="40239"/>
                    <a:pt x="85438" y="40239"/>
                  </a:cubicBezTo>
                  <a:cubicBezTo>
                    <a:pt x="85325" y="40239"/>
                    <a:pt x="85210" y="40247"/>
                    <a:pt x="85095" y="40262"/>
                  </a:cubicBezTo>
                  <a:cubicBezTo>
                    <a:pt x="84628" y="40362"/>
                    <a:pt x="84194" y="40596"/>
                    <a:pt x="83927" y="41029"/>
                  </a:cubicBezTo>
                  <a:cubicBezTo>
                    <a:pt x="83660" y="41396"/>
                    <a:pt x="83593" y="41963"/>
                    <a:pt x="83760" y="42364"/>
                  </a:cubicBezTo>
                  <a:cubicBezTo>
                    <a:pt x="83894" y="42631"/>
                    <a:pt x="84127" y="42864"/>
                    <a:pt x="84427" y="42898"/>
                  </a:cubicBezTo>
                  <a:cubicBezTo>
                    <a:pt x="84484" y="42904"/>
                    <a:pt x="84545" y="42908"/>
                    <a:pt x="84609" y="42908"/>
                  </a:cubicBezTo>
                  <a:cubicBezTo>
                    <a:pt x="84885" y="42908"/>
                    <a:pt x="85211" y="42835"/>
                    <a:pt x="85428" y="42564"/>
                  </a:cubicBezTo>
                  <a:cubicBezTo>
                    <a:pt x="85762" y="42130"/>
                    <a:pt x="85495" y="41763"/>
                    <a:pt x="85361" y="41597"/>
                  </a:cubicBezTo>
                  <a:cubicBezTo>
                    <a:pt x="85328" y="41530"/>
                    <a:pt x="85228" y="41463"/>
                    <a:pt x="85128" y="41463"/>
                  </a:cubicBezTo>
                  <a:cubicBezTo>
                    <a:pt x="84928" y="41463"/>
                    <a:pt x="84794" y="41630"/>
                    <a:pt x="84794" y="41797"/>
                  </a:cubicBezTo>
                  <a:cubicBezTo>
                    <a:pt x="84794" y="41963"/>
                    <a:pt x="84961" y="42130"/>
                    <a:pt x="85128" y="42130"/>
                  </a:cubicBezTo>
                  <a:cubicBezTo>
                    <a:pt x="85161" y="42130"/>
                    <a:pt x="85195" y="42130"/>
                    <a:pt x="85261" y="42097"/>
                  </a:cubicBezTo>
                  <a:lnTo>
                    <a:pt x="85261" y="42097"/>
                  </a:lnTo>
                  <a:cubicBezTo>
                    <a:pt x="85261" y="42197"/>
                    <a:pt x="85261" y="42230"/>
                    <a:pt x="85161" y="42297"/>
                  </a:cubicBezTo>
                  <a:cubicBezTo>
                    <a:pt x="85029" y="42482"/>
                    <a:pt x="84813" y="42542"/>
                    <a:pt x="84629" y="42542"/>
                  </a:cubicBezTo>
                  <a:cubicBezTo>
                    <a:pt x="84581" y="42542"/>
                    <a:pt x="84536" y="42537"/>
                    <a:pt x="84494" y="42531"/>
                  </a:cubicBezTo>
                  <a:cubicBezTo>
                    <a:pt x="84294" y="42464"/>
                    <a:pt x="84161" y="42364"/>
                    <a:pt x="84094" y="42197"/>
                  </a:cubicBezTo>
                  <a:cubicBezTo>
                    <a:pt x="83960" y="41897"/>
                    <a:pt x="83994" y="41430"/>
                    <a:pt x="84194" y="41130"/>
                  </a:cubicBezTo>
                  <a:cubicBezTo>
                    <a:pt x="84427" y="40796"/>
                    <a:pt x="84761" y="40596"/>
                    <a:pt x="85128" y="40562"/>
                  </a:cubicBezTo>
                  <a:cubicBezTo>
                    <a:pt x="85224" y="40536"/>
                    <a:pt x="85324" y="40524"/>
                    <a:pt x="85425" y="40524"/>
                  </a:cubicBezTo>
                  <a:cubicBezTo>
                    <a:pt x="85710" y="40524"/>
                    <a:pt x="85998" y="40624"/>
                    <a:pt x="86195" y="40796"/>
                  </a:cubicBezTo>
                  <a:cubicBezTo>
                    <a:pt x="86762" y="41196"/>
                    <a:pt x="86996" y="42030"/>
                    <a:pt x="86762" y="42731"/>
                  </a:cubicBezTo>
                  <a:cubicBezTo>
                    <a:pt x="86472" y="43538"/>
                    <a:pt x="85868" y="44033"/>
                    <a:pt x="85103" y="44033"/>
                  </a:cubicBezTo>
                  <a:cubicBezTo>
                    <a:pt x="85078" y="44033"/>
                    <a:pt x="85053" y="44033"/>
                    <a:pt x="85028" y="44032"/>
                  </a:cubicBezTo>
                  <a:cubicBezTo>
                    <a:pt x="84261" y="43965"/>
                    <a:pt x="83260" y="43398"/>
                    <a:pt x="82993" y="42364"/>
                  </a:cubicBezTo>
                  <a:cubicBezTo>
                    <a:pt x="82659" y="41029"/>
                    <a:pt x="83493" y="39061"/>
                    <a:pt x="84527" y="37994"/>
                  </a:cubicBezTo>
                  <a:cubicBezTo>
                    <a:pt x="84828" y="37694"/>
                    <a:pt x="85228" y="37394"/>
                    <a:pt x="85595" y="37227"/>
                  </a:cubicBezTo>
                  <a:cubicBezTo>
                    <a:pt x="85795" y="37560"/>
                    <a:pt x="86062" y="37794"/>
                    <a:pt x="86329" y="38027"/>
                  </a:cubicBezTo>
                  <a:cubicBezTo>
                    <a:pt x="86589" y="38193"/>
                    <a:pt x="86883" y="38258"/>
                    <a:pt x="87150" y="38258"/>
                  </a:cubicBezTo>
                  <a:cubicBezTo>
                    <a:pt x="87260" y="38258"/>
                    <a:pt x="87366" y="38247"/>
                    <a:pt x="87463" y="38227"/>
                  </a:cubicBezTo>
                  <a:cubicBezTo>
                    <a:pt x="87730" y="38127"/>
                    <a:pt x="87930" y="37961"/>
                    <a:pt x="87997" y="37727"/>
                  </a:cubicBezTo>
                  <a:cubicBezTo>
                    <a:pt x="88097" y="37527"/>
                    <a:pt x="88097" y="37260"/>
                    <a:pt x="87963" y="37060"/>
                  </a:cubicBezTo>
                  <a:cubicBezTo>
                    <a:pt x="87763" y="36693"/>
                    <a:pt x="87196" y="36560"/>
                    <a:pt x="86829" y="36560"/>
                  </a:cubicBezTo>
                  <a:cubicBezTo>
                    <a:pt x="86462" y="36593"/>
                    <a:pt x="86095" y="36693"/>
                    <a:pt x="85728" y="36793"/>
                  </a:cubicBezTo>
                  <a:cubicBezTo>
                    <a:pt x="85562" y="36426"/>
                    <a:pt x="85361" y="35959"/>
                    <a:pt x="85295" y="35492"/>
                  </a:cubicBezTo>
                  <a:cubicBezTo>
                    <a:pt x="85161" y="34758"/>
                    <a:pt x="85261" y="34024"/>
                    <a:pt x="85495" y="33391"/>
                  </a:cubicBezTo>
                  <a:cubicBezTo>
                    <a:pt x="85862" y="33924"/>
                    <a:pt x="86395" y="34291"/>
                    <a:pt x="87096" y="34391"/>
                  </a:cubicBezTo>
                  <a:cubicBezTo>
                    <a:pt x="87263" y="34425"/>
                    <a:pt x="87396" y="34425"/>
                    <a:pt x="87563" y="34425"/>
                  </a:cubicBezTo>
                  <a:cubicBezTo>
                    <a:pt x="88997" y="34425"/>
                    <a:pt x="89731" y="33324"/>
                    <a:pt x="89831" y="33024"/>
                  </a:cubicBezTo>
                  <a:cubicBezTo>
                    <a:pt x="89741" y="32724"/>
                    <a:pt x="89002" y="31612"/>
                    <a:pt x="87591" y="31612"/>
                  </a:cubicBezTo>
                  <a:cubicBezTo>
                    <a:pt x="87434" y="31612"/>
                    <a:pt x="87269" y="31626"/>
                    <a:pt x="87096" y="31656"/>
                  </a:cubicBezTo>
                  <a:cubicBezTo>
                    <a:pt x="86395" y="31723"/>
                    <a:pt x="85895" y="32156"/>
                    <a:pt x="85495" y="32623"/>
                  </a:cubicBezTo>
                  <a:cubicBezTo>
                    <a:pt x="85261" y="32023"/>
                    <a:pt x="85228" y="31256"/>
                    <a:pt x="85295" y="30555"/>
                  </a:cubicBezTo>
                  <a:cubicBezTo>
                    <a:pt x="85361" y="30055"/>
                    <a:pt x="85495" y="29588"/>
                    <a:pt x="85728" y="29221"/>
                  </a:cubicBezTo>
                  <a:cubicBezTo>
                    <a:pt x="86095" y="29354"/>
                    <a:pt x="86462" y="29421"/>
                    <a:pt x="86829" y="29488"/>
                  </a:cubicBezTo>
                  <a:cubicBezTo>
                    <a:pt x="86860" y="29491"/>
                    <a:pt x="86892" y="29492"/>
                    <a:pt x="86925" y="29492"/>
                  </a:cubicBezTo>
                  <a:cubicBezTo>
                    <a:pt x="87288" y="29492"/>
                    <a:pt x="87780" y="29324"/>
                    <a:pt x="87963" y="28988"/>
                  </a:cubicBezTo>
                  <a:cubicBezTo>
                    <a:pt x="88097" y="28754"/>
                    <a:pt x="88097" y="28521"/>
                    <a:pt x="87997" y="28320"/>
                  </a:cubicBezTo>
                  <a:cubicBezTo>
                    <a:pt x="87930" y="28054"/>
                    <a:pt x="87730" y="27887"/>
                    <a:pt x="87463" y="27820"/>
                  </a:cubicBezTo>
                  <a:cubicBezTo>
                    <a:pt x="87341" y="27776"/>
                    <a:pt x="87211" y="27753"/>
                    <a:pt x="87080" y="27753"/>
                  </a:cubicBezTo>
                  <a:cubicBezTo>
                    <a:pt x="86818" y="27753"/>
                    <a:pt x="86551" y="27842"/>
                    <a:pt x="86329" y="28020"/>
                  </a:cubicBezTo>
                  <a:cubicBezTo>
                    <a:pt x="86062" y="28187"/>
                    <a:pt x="85795" y="28487"/>
                    <a:pt x="85595" y="28821"/>
                  </a:cubicBezTo>
                  <a:cubicBezTo>
                    <a:pt x="85228" y="28654"/>
                    <a:pt x="84828" y="28354"/>
                    <a:pt x="84527" y="28054"/>
                  </a:cubicBezTo>
                  <a:cubicBezTo>
                    <a:pt x="83493" y="26953"/>
                    <a:pt x="82659" y="25051"/>
                    <a:pt x="82993" y="23684"/>
                  </a:cubicBezTo>
                  <a:cubicBezTo>
                    <a:pt x="83293" y="22583"/>
                    <a:pt x="84261" y="22016"/>
                    <a:pt x="85028" y="21949"/>
                  </a:cubicBezTo>
                  <a:cubicBezTo>
                    <a:pt x="85054" y="21948"/>
                    <a:pt x="85080" y="21948"/>
                    <a:pt x="85106" y="21948"/>
                  </a:cubicBezTo>
                  <a:cubicBezTo>
                    <a:pt x="85901" y="21948"/>
                    <a:pt x="86504" y="22442"/>
                    <a:pt x="86762" y="23250"/>
                  </a:cubicBezTo>
                  <a:cubicBezTo>
                    <a:pt x="86963" y="23917"/>
                    <a:pt x="86762" y="24751"/>
                    <a:pt x="86195" y="25185"/>
                  </a:cubicBezTo>
                  <a:cubicBezTo>
                    <a:pt x="85984" y="25343"/>
                    <a:pt x="85669" y="25439"/>
                    <a:pt x="85364" y="25439"/>
                  </a:cubicBezTo>
                  <a:cubicBezTo>
                    <a:pt x="85284" y="25439"/>
                    <a:pt x="85204" y="25432"/>
                    <a:pt x="85128" y="25418"/>
                  </a:cubicBezTo>
                  <a:cubicBezTo>
                    <a:pt x="84761" y="25352"/>
                    <a:pt x="84427" y="25151"/>
                    <a:pt x="84194" y="24851"/>
                  </a:cubicBezTo>
                  <a:cubicBezTo>
                    <a:pt x="83994" y="24551"/>
                    <a:pt x="83960" y="24151"/>
                    <a:pt x="84094" y="23851"/>
                  </a:cubicBezTo>
                  <a:cubicBezTo>
                    <a:pt x="84161" y="23650"/>
                    <a:pt x="84294" y="23550"/>
                    <a:pt x="84494" y="23517"/>
                  </a:cubicBezTo>
                  <a:cubicBezTo>
                    <a:pt x="84537" y="23510"/>
                    <a:pt x="84585" y="23506"/>
                    <a:pt x="84635" y="23506"/>
                  </a:cubicBezTo>
                  <a:cubicBezTo>
                    <a:pt x="84817" y="23506"/>
                    <a:pt x="85030" y="23560"/>
                    <a:pt x="85161" y="23717"/>
                  </a:cubicBezTo>
                  <a:cubicBezTo>
                    <a:pt x="85228" y="23817"/>
                    <a:pt x="85261" y="23884"/>
                    <a:pt x="85261" y="23917"/>
                  </a:cubicBezTo>
                  <a:cubicBezTo>
                    <a:pt x="85195" y="23917"/>
                    <a:pt x="85161" y="23884"/>
                    <a:pt x="85128" y="23884"/>
                  </a:cubicBezTo>
                  <a:cubicBezTo>
                    <a:pt x="84928" y="23884"/>
                    <a:pt x="84794" y="24051"/>
                    <a:pt x="84794" y="24217"/>
                  </a:cubicBezTo>
                  <a:cubicBezTo>
                    <a:pt x="84794" y="24418"/>
                    <a:pt x="84961" y="24551"/>
                    <a:pt x="85128" y="24551"/>
                  </a:cubicBezTo>
                  <a:cubicBezTo>
                    <a:pt x="85261" y="24551"/>
                    <a:pt x="85328" y="24518"/>
                    <a:pt x="85428" y="24384"/>
                  </a:cubicBezTo>
                  <a:cubicBezTo>
                    <a:pt x="85495" y="24217"/>
                    <a:pt x="85762" y="23851"/>
                    <a:pt x="85461" y="23417"/>
                  </a:cubicBezTo>
                  <a:cubicBezTo>
                    <a:pt x="85245" y="23146"/>
                    <a:pt x="84918" y="23073"/>
                    <a:pt x="84642" y="23073"/>
                  </a:cubicBezTo>
                  <a:cubicBezTo>
                    <a:pt x="84578" y="23073"/>
                    <a:pt x="84517" y="23077"/>
                    <a:pt x="84461" y="23083"/>
                  </a:cubicBezTo>
                  <a:cubicBezTo>
                    <a:pt x="84127" y="23150"/>
                    <a:pt x="83927" y="23350"/>
                    <a:pt x="83794" y="23650"/>
                  </a:cubicBezTo>
                  <a:cubicBezTo>
                    <a:pt x="83627" y="24051"/>
                    <a:pt x="83694" y="24584"/>
                    <a:pt x="83960" y="24985"/>
                  </a:cubicBezTo>
                  <a:cubicBezTo>
                    <a:pt x="84194" y="25352"/>
                    <a:pt x="84628" y="25652"/>
                    <a:pt x="85128" y="25719"/>
                  </a:cubicBezTo>
                  <a:cubicBezTo>
                    <a:pt x="85241" y="25741"/>
                    <a:pt x="85351" y="25752"/>
                    <a:pt x="85460" y="25752"/>
                  </a:cubicBezTo>
                  <a:cubicBezTo>
                    <a:pt x="85835" y="25752"/>
                    <a:pt x="86185" y="25625"/>
                    <a:pt x="86496" y="25418"/>
                  </a:cubicBezTo>
                  <a:cubicBezTo>
                    <a:pt x="87163" y="24985"/>
                    <a:pt x="87463" y="23984"/>
                    <a:pt x="87163" y="23150"/>
                  </a:cubicBezTo>
                  <a:cubicBezTo>
                    <a:pt x="86838" y="22176"/>
                    <a:pt x="86102" y="21581"/>
                    <a:pt x="85171" y="21581"/>
                  </a:cubicBezTo>
                  <a:cubicBezTo>
                    <a:pt x="85146" y="21581"/>
                    <a:pt x="85120" y="21581"/>
                    <a:pt x="85095" y="21582"/>
                  </a:cubicBezTo>
                  <a:cubicBezTo>
                    <a:pt x="84661" y="21582"/>
                    <a:pt x="84261" y="21749"/>
                    <a:pt x="83894" y="21983"/>
                  </a:cubicBezTo>
                  <a:cubicBezTo>
                    <a:pt x="84127" y="21716"/>
                    <a:pt x="84327" y="21482"/>
                    <a:pt x="84461" y="21215"/>
                  </a:cubicBezTo>
                  <a:cubicBezTo>
                    <a:pt x="85261" y="19848"/>
                    <a:pt x="84427" y="17913"/>
                    <a:pt x="83627" y="16979"/>
                  </a:cubicBezTo>
                  <a:cubicBezTo>
                    <a:pt x="82728" y="15870"/>
                    <a:pt x="81425" y="15219"/>
                    <a:pt x="80105" y="15219"/>
                  </a:cubicBezTo>
                  <a:cubicBezTo>
                    <a:pt x="79956" y="15219"/>
                    <a:pt x="79806" y="15227"/>
                    <a:pt x="79657" y="15244"/>
                  </a:cubicBezTo>
                  <a:cubicBezTo>
                    <a:pt x="79457" y="15311"/>
                    <a:pt x="79290" y="15344"/>
                    <a:pt x="79090" y="15411"/>
                  </a:cubicBezTo>
                  <a:cubicBezTo>
                    <a:pt x="78657" y="15078"/>
                    <a:pt x="78223" y="14811"/>
                    <a:pt x="77723" y="14577"/>
                  </a:cubicBezTo>
                  <a:cubicBezTo>
                    <a:pt x="77456" y="14477"/>
                    <a:pt x="77122" y="14377"/>
                    <a:pt x="76822" y="14310"/>
                  </a:cubicBezTo>
                  <a:cubicBezTo>
                    <a:pt x="76755" y="14244"/>
                    <a:pt x="76622" y="14244"/>
                    <a:pt x="76555" y="14210"/>
                  </a:cubicBezTo>
                  <a:lnTo>
                    <a:pt x="76789" y="13843"/>
                  </a:lnTo>
                  <a:cubicBezTo>
                    <a:pt x="76955" y="13410"/>
                    <a:pt x="76889" y="13009"/>
                    <a:pt x="76622" y="12576"/>
                  </a:cubicBezTo>
                  <a:cubicBezTo>
                    <a:pt x="76368" y="12209"/>
                    <a:pt x="76043" y="11986"/>
                    <a:pt x="75686" y="11986"/>
                  </a:cubicBezTo>
                  <a:cubicBezTo>
                    <a:pt x="75621" y="11986"/>
                    <a:pt x="75555" y="11993"/>
                    <a:pt x="75488" y="12009"/>
                  </a:cubicBezTo>
                  <a:cubicBezTo>
                    <a:pt x="75121" y="12075"/>
                    <a:pt x="74820" y="12376"/>
                    <a:pt x="74787" y="12743"/>
                  </a:cubicBezTo>
                  <a:cubicBezTo>
                    <a:pt x="74754" y="13009"/>
                    <a:pt x="74720" y="13577"/>
                    <a:pt x="75488" y="14144"/>
                  </a:cubicBezTo>
                  <a:cubicBezTo>
                    <a:pt x="75621" y="14210"/>
                    <a:pt x="75754" y="14310"/>
                    <a:pt x="75888" y="14344"/>
                  </a:cubicBezTo>
                  <a:cubicBezTo>
                    <a:pt x="75788" y="14377"/>
                    <a:pt x="75754" y="14377"/>
                    <a:pt x="75654" y="14410"/>
                  </a:cubicBezTo>
                  <a:cubicBezTo>
                    <a:pt x="75565" y="14433"/>
                    <a:pt x="75471" y="14443"/>
                    <a:pt x="75373" y="14443"/>
                  </a:cubicBezTo>
                  <a:cubicBezTo>
                    <a:pt x="74885" y="14443"/>
                    <a:pt x="74320" y="14188"/>
                    <a:pt x="73987" y="13910"/>
                  </a:cubicBezTo>
                  <a:cubicBezTo>
                    <a:pt x="73119" y="13143"/>
                    <a:pt x="72786" y="12042"/>
                    <a:pt x="72419" y="10975"/>
                  </a:cubicBezTo>
                  <a:cubicBezTo>
                    <a:pt x="71952" y="9407"/>
                    <a:pt x="71451" y="7839"/>
                    <a:pt x="69450" y="7372"/>
                  </a:cubicBezTo>
                  <a:cubicBezTo>
                    <a:pt x="69176" y="7311"/>
                    <a:pt x="68889" y="7281"/>
                    <a:pt x="68603" y="7281"/>
                  </a:cubicBezTo>
                  <a:cubicBezTo>
                    <a:pt x="67950" y="7281"/>
                    <a:pt x="67302" y="7437"/>
                    <a:pt x="66815" y="7739"/>
                  </a:cubicBezTo>
                  <a:cubicBezTo>
                    <a:pt x="66615" y="7872"/>
                    <a:pt x="66414" y="8039"/>
                    <a:pt x="66281" y="8239"/>
                  </a:cubicBezTo>
                  <a:cubicBezTo>
                    <a:pt x="66248" y="7706"/>
                    <a:pt x="66014" y="7172"/>
                    <a:pt x="65647" y="6838"/>
                  </a:cubicBezTo>
                  <a:cubicBezTo>
                    <a:pt x="64913" y="6138"/>
                    <a:pt x="63779" y="6038"/>
                    <a:pt x="63312" y="6038"/>
                  </a:cubicBezTo>
                  <a:cubicBezTo>
                    <a:pt x="61778" y="6038"/>
                    <a:pt x="60177" y="6705"/>
                    <a:pt x="58776" y="7906"/>
                  </a:cubicBezTo>
                  <a:cubicBezTo>
                    <a:pt x="58976" y="6538"/>
                    <a:pt x="59610" y="5971"/>
                    <a:pt x="60777" y="5971"/>
                  </a:cubicBezTo>
                  <a:lnTo>
                    <a:pt x="60810" y="5637"/>
                  </a:lnTo>
                  <a:cubicBezTo>
                    <a:pt x="60343" y="5537"/>
                    <a:pt x="59776" y="5404"/>
                    <a:pt x="59309" y="5404"/>
                  </a:cubicBezTo>
                  <a:cubicBezTo>
                    <a:pt x="59225" y="5400"/>
                    <a:pt x="59138" y="5397"/>
                    <a:pt x="59052" y="5397"/>
                  </a:cubicBezTo>
                  <a:cubicBezTo>
                    <a:pt x="58491" y="5397"/>
                    <a:pt x="57904" y="5484"/>
                    <a:pt x="57441" y="5571"/>
                  </a:cubicBezTo>
                  <a:cubicBezTo>
                    <a:pt x="56441" y="5838"/>
                    <a:pt x="55473" y="6171"/>
                    <a:pt x="54506" y="6505"/>
                  </a:cubicBezTo>
                  <a:cubicBezTo>
                    <a:pt x="54239" y="6571"/>
                    <a:pt x="53972" y="6705"/>
                    <a:pt x="53672" y="6805"/>
                  </a:cubicBezTo>
                  <a:cubicBezTo>
                    <a:pt x="53334" y="6925"/>
                    <a:pt x="53004" y="6984"/>
                    <a:pt x="52681" y="6984"/>
                  </a:cubicBezTo>
                  <a:cubicBezTo>
                    <a:pt x="52017" y="6984"/>
                    <a:pt x="51387" y="6732"/>
                    <a:pt x="50803" y="6238"/>
                  </a:cubicBezTo>
                  <a:cubicBezTo>
                    <a:pt x="51304" y="5738"/>
                    <a:pt x="51771" y="5037"/>
                    <a:pt x="51771" y="4403"/>
                  </a:cubicBezTo>
                  <a:cubicBezTo>
                    <a:pt x="51771" y="4036"/>
                    <a:pt x="51637" y="3569"/>
                    <a:pt x="50937" y="3302"/>
                  </a:cubicBezTo>
                  <a:cubicBezTo>
                    <a:pt x="50762" y="3226"/>
                    <a:pt x="50587" y="3189"/>
                    <a:pt x="50420" y="3189"/>
                  </a:cubicBezTo>
                  <a:cubicBezTo>
                    <a:pt x="50078" y="3189"/>
                    <a:pt x="49771" y="3345"/>
                    <a:pt x="49569" y="3636"/>
                  </a:cubicBezTo>
                  <a:cubicBezTo>
                    <a:pt x="49236" y="4136"/>
                    <a:pt x="49202" y="5037"/>
                    <a:pt x="49969" y="5971"/>
                  </a:cubicBezTo>
                  <a:cubicBezTo>
                    <a:pt x="50069" y="6071"/>
                    <a:pt x="50203" y="6171"/>
                    <a:pt x="50270" y="6238"/>
                  </a:cubicBezTo>
                  <a:cubicBezTo>
                    <a:pt x="50069" y="6405"/>
                    <a:pt x="49869" y="6538"/>
                    <a:pt x="49703" y="6638"/>
                  </a:cubicBezTo>
                  <a:cubicBezTo>
                    <a:pt x="49240" y="6796"/>
                    <a:pt x="48715" y="6866"/>
                    <a:pt x="48190" y="6866"/>
                  </a:cubicBezTo>
                  <a:cubicBezTo>
                    <a:pt x="47276" y="6866"/>
                    <a:pt x="46360" y="6656"/>
                    <a:pt x="45766" y="6338"/>
                  </a:cubicBezTo>
                  <a:cubicBezTo>
                    <a:pt x="45533" y="6205"/>
                    <a:pt x="45299" y="6038"/>
                    <a:pt x="45133" y="5871"/>
                  </a:cubicBezTo>
                  <a:cubicBezTo>
                    <a:pt x="45800" y="5204"/>
                    <a:pt x="46200" y="4337"/>
                    <a:pt x="46300" y="3336"/>
                  </a:cubicBezTo>
                  <a:cubicBezTo>
                    <a:pt x="46434" y="2002"/>
                    <a:pt x="45900" y="734"/>
                    <a:pt x="44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445300" y="1532450"/>
            <a:ext cx="4253400" cy="16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300">
                <a:solidFill>
                  <a:schemeClr val="lt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610450" y="3364875"/>
            <a:ext cx="3923100" cy="47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5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 flipH="1">
            <a:off x="240560" y="230242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241196" y="419815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207671" y="260561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8208307" y="422847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000" y="604247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1015775" y="1152475"/>
            <a:ext cx="7112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 flipH="1">
            <a:off x="240560" y="230242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/>
          <p:nvPr/>
        </p:nvSpPr>
        <p:spPr>
          <a:xfrm flipH="1">
            <a:off x="241196" y="419815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8207671" y="260561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8208307" y="422847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9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9"/>
          <p:cNvSpPr txBox="1">
            <a:spLocks noGrp="1"/>
          </p:cNvSpPr>
          <p:nvPr>
            <p:ph type="title"/>
          </p:nvPr>
        </p:nvSpPr>
        <p:spPr>
          <a:xfrm>
            <a:off x="3512450" y="1829272"/>
            <a:ext cx="4402200" cy="69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subTitle" idx="1"/>
          </p:nvPr>
        </p:nvSpPr>
        <p:spPr>
          <a:xfrm>
            <a:off x="3923563" y="2600600"/>
            <a:ext cx="3535800" cy="13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9"/>
          <p:cNvSpPr/>
          <p:nvPr/>
        </p:nvSpPr>
        <p:spPr>
          <a:xfrm flipH="1">
            <a:off x="240560" y="230242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9"/>
          <p:cNvSpPr/>
          <p:nvPr/>
        </p:nvSpPr>
        <p:spPr>
          <a:xfrm flipH="1">
            <a:off x="241196" y="419815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9"/>
          <p:cNvSpPr/>
          <p:nvPr/>
        </p:nvSpPr>
        <p:spPr>
          <a:xfrm>
            <a:off x="8207671" y="260561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8208307" y="422847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" name="Google Shape;94;p9"/>
          <p:cNvGrpSpPr/>
          <p:nvPr/>
        </p:nvGrpSpPr>
        <p:grpSpPr>
          <a:xfrm>
            <a:off x="2922125" y="622849"/>
            <a:ext cx="5582805" cy="3897752"/>
            <a:chOff x="2922125" y="622849"/>
            <a:chExt cx="5582805" cy="3897752"/>
          </a:xfrm>
        </p:grpSpPr>
        <p:sp>
          <p:nvSpPr>
            <p:cNvPr id="95" name="Google Shape;95;p9"/>
            <p:cNvSpPr/>
            <p:nvPr/>
          </p:nvSpPr>
          <p:spPr>
            <a:xfrm>
              <a:off x="2922125" y="622849"/>
              <a:ext cx="5582805" cy="3897752"/>
            </a:xfrm>
            <a:custGeom>
              <a:avLst/>
              <a:gdLst/>
              <a:ahLst/>
              <a:cxnLst/>
              <a:rect l="l" t="t" r="r" b="b"/>
              <a:pathLst>
                <a:path w="92834" h="64814" extrusionOk="0">
                  <a:moveTo>
                    <a:pt x="46400" y="0"/>
                  </a:moveTo>
                  <a:lnTo>
                    <a:pt x="45499" y="734"/>
                  </a:lnTo>
                  <a:cubicBezTo>
                    <a:pt x="44732" y="1301"/>
                    <a:pt x="44165" y="2068"/>
                    <a:pt x="43598" y="2735"/>
                  </a:cubicBezTo>
                  <a:cubicBezTo>
                    <a:pt x="43398" y="2435"/>
                    <a:pt x="43098" y="2168"/>
                    <a:pt x="42831" y="1968"/>
                  </a:cubicBezTo>
                  <a:cubicBezTo>
                    <a:pt x="41997" y="1401"/>
                    <a:pt x="40863" y="1068"/>
                    <a:pt x="39662" y="1068"/>
                  </a:cubicBezTo>
                  <a:cubicBezTo>
                    <a:pt x="38361" y="1068"/>
                    <a:pt x="37194" y="1435"/>
                    <a:pt x="36326" y="2068"/>
                  </a:cubicBezTo>
                  <a:lnTo>
                    <a:pt x="36260" y="2102"/>
                  </a:lnTo>
                  <a:cubicBezTo>
                    <a:pt x="36093" y="2102"/>
                    <a:pt x="35893" y="2068"/>
                    <a:pt x="35726" y="2068"/>
                  </a:cubicBezTo>
                  <a:cubicBezTo>
                    <a:pt x="34158" y="2068"/>
                    <a:pt x="32590" y="2669"/>
                    <a:pt x="31656" y="3770"/>
                  </a:cubicBezTo>
                  <a:cubicBezTo>
                    <a:pt x="31590" y="3803"/>
                    <a:pt x="31590" y="3836"/>
                    <a:pt x="31556" y="3836"/>
                  </a:cubicBezTo>
                  <a:cubicBezTo>
                    <a:pt x="30088" y="4003"/>
                    <a:pt x="28721" y="4937"/>
                    <a:pt x="28020" y="5471"/>
                  </a:cubicBezTo>
                  <a:lnTo>
                    <a:pt x="27687" y="5771"/>
                  </a:lnTo>
                  <a:cubicBezTo>
                    <a:pt x="27753" y="5137"/>
                    <a:pt x="27653" y="4570"/>
                    <a:pt x="27253" y="4070"/>
                  </a:cubicBezTo>
                  <a:cubicBezTo>
                    <a:pt x="26819" y="3403"/>
                    <a:pt x="25986" y="2969"/>
                    <a:pt x="25085" y="2969"/>
                  </a:cubicBezTo>
                  <a:cubicBezTo>
                    <a:pt x="24985" y="2969"/>
                    <a:pt x="24851" y="2969"/>
                    <a:pt x="24718" y="3002"/>
                  </a:cubicBezTo>
                  <a:cubicBezTo>
                    <a:pt x="23550" y="3136"/>
                    <a:pt x="22683" y="3970"/>
                    <a:pt x="22216" y="4670"/>
                  </a:cubicBezTo>
                  <a:cubicBezTo>
                    <a:pt x="21983" y="5104"/>
                    <a:pt x="21749" y="5571"/>
                    <a:pt x="21682" y="6071"/>
                  </a:cubicBezTo>
                  <a:cubicBezTo>
                    <a:pt x="21349" y="6105"/>
                    <a:pt x="21015" y="6138"/>
                    <a:pt x="20715" y="6238"/>
                  </a:cubicBezTo>
                  <a:cubicBezTo>
                    <a:pt x="19681" y="6438"/>
                    <a:pt x="18814" y="6772"/>
                    <a:pt x="18080" y="7172"/>
                  </a:cubicBezTo>
                  <a:cubicBezTo>
                    <a:pt x="17813" y="7139"/>
                    <a:pt x="17513" y="7105"/>
                    <a:pt x="17213" y="7105"/>
                  </a:cubicBezTo>
                  <a:cubicBezTo>
                    <a:pt x="17046" y="7105"/>
                    <a:pt x="16846" y="7105"/>
                    <a:pt x="16679" y="7139"/>
                  </a:cubicBezTo>
                  <a:cubicBezTo>
                    <a:pt x="14210" y="7406"/>
                    <a:pt x="11875" y="9073"/>
                    <a:pt x="10975" y="11242"/>
                  </a:cubicBezTo>
                  <a:cubicBezTo>
                    <a:pt x="10474" y="12409"/>
                    <a:pt x="10408" y="13677"/>
                    <a:pt x="10875" y="14744"/>
                  </a:cubicBezTo>
                  <a:cubicBezTo>
                    <a:pt x="11142" y="15311"/>
                    <a:pt x="11509" y="15812"/>
                    <a:pt x="12009" y="16245"/>
                  </a:cubicBezTo>
                  <a:cubicBezTo>
                    <a:pt x="11809" y="16512"/>
                    <a:pt x="11475" y="16679"/>
                    <a:pt x="11142" y="16746"/>
                  </a:cubicBezTo>
                  <a:cubicBezTo>
                    <a:pt x="11175" y="16445"/>
                    <a:pt x="11208" y="16112"/>
                    <a:pt x="11142" y="15778"/>
                  </a:cubicBezTo>
                  <a:cubicBezTo>
                    <a:pt x="11008" y="14944"/>
                    <a:pt x="10374" y="14244"/>
                    <a:pt x="9540" y="13977"/>
                  </a:cubicBezTo>
                  <a:cubicBezTo>
                    <a:pt x="9340" y="13910"/>
                    <a:pt x="9073" y="13910"/>
                    <a:pt x="8873" y="13910"/>
                  </a:cubicBezTo>
                  <a:cubicBezTo>
                    <a:pt x="8306" y="13910"/>
                    <a:pt x="7806" y="14110"/>
                    <a:pt x="7372" y="14511"/>
                  </a:cubicBezTo>
                  <a:cubicBezTo>
                    <a:pt x="6705" y="15178"/>
                    <a:pt x="6472" y="16112"/>
                    <a:pt x="6672" y="16979"/>
                  </a:cubicBezTo>
                  <a:cubicBezTo>
                    <a:pt x="6705" y="17179"/>
                    <a:pt x="6805" y="17346"/>
                    <a:pt x="6872" y="17579"/>
                  </a:cubicBezTo>
                  <a:lnTo>
                    <a:pt x="6705" y="17746"/>
                  </a:lnTo>
                  <a:cubicBezTo>
                    <a:pt x="6405" y="18013"/>
                    <a:pt x="6138" y="18313"/>
                    <a:pt x="5738" y="18780"/>
                  </a:cubicBezTo>
                  <a:cubicBezTo>
                    <a:pt x="5571" y="18947"/>
                    <a:pt x="5471" y="19147"/>
                    <a:pt x="5304" y="19347"/>
                  </a:cubicBezTo>
                  <a:cubicBezTo>
                    <a:pt x="4704" y="19614"/>
                    <a:pt x="4070" y="19981"/>
                    <a:pt x="3536" y="20515"/>
                  </a:cubicBezTo>
                  <a:cubicBezTo>
                    <a:pt x="2235" y="21716"/>
                    <a:pt x="1501" y="23450"/>
                    <a:pt x="1535" y="25252"/>
                  </a:cubicBezTo>
                  <a:cubicBezTo>
                    <a:pt x="1535" y="25518"/>
                    <a:pt x="1568" y="25785"/>
                    <a:pt x="1635" y="26086"/>
                  </a:cubicBezTo>
                  <a:cubicBezTo>
                    <a:pt x="1301" y="26452"/>
                    <a:pt x="1001" y="26819"/>
                    <a:pt x="801" y="27253"/>
                  </a:cubicBezTo>
                  <a:cubicBezTo>
                    <a:pt x="134" y="28587"/>
                    <a:pt x="0" y="30188"/>
                    <a:pt x="534" y="31456"/>
                  </a:cubicBezTo>
                  <a:cubicBezTo>
                    <a:pt x="701" y="31790"/>
                    <a:pt x="868" y="32123"/>
                    <a:pt x="1134" y="32423"/>
                  </a:cubicBezTo>
                  <a:cubicBezTo>
                    <a:pt x="901" y="32690"/>
                    <a:pt x="701" y="32990"/>
                    <a:pt x="534" y="33357"/>
                  </a:cubicBezTo>
                  <a:cubicBezTo>
                    <a:pt x="0" y="34625"/>
                    <a:pt x="67" y="36259"/>
                    <a:pt x="801" y="37594"/>
                  </a:cubicBezTo>
                  <a:cubicBezTo>
                    <a:pt x="1001" y="37994"/>
                    <a:pt x="1301" y="38361"/>
                    <a:pt x="1635" y="38761"/>
                  </a:cubicBezTo>
                  <a:cubicBezTo>
                    <a:pt x="1568" y="38995"/>
                    <a:pt x="1568" y="39295"/>
                    <a:pt x="1535" y="39595"/>
                  </a:cubicBezTo>
                  <a:cubicBezTo>
                    <a:pt x="1535" y="41363"/>
                    <a:pt x="2235" y="43131"/>
                    <a:pt x="3536" y="44299"/>
                  </a:cubicBezTo>
                  <a:cubicBezTo>
                    <a:pt x="4137" y="44832"/>
                    <a:pt x="4704" y="45199"/>
                    <a:pt x="5304" y="45466"/>
                  </a:cubicBezTo>
                  <a:cubicBezTo>
                    <a:pt x="5404" y="45666"/>
                    <a:pt x="5571" y="45833"/>
                    <a:pt x="5738" y="46033"/>
                  </a:cubicBezTo>
                  <a:cubicBezTo>
                    <a:pt x="6138" y="46467"/>
                    <a:pt x="6405" y="46800"/>
                    <a:pt x="6705" y="47101"/>
                  </a:cubicBezTo>
                  <a:lnTo>
                    <a:pt x="6872" y="47267"/>
                  </a:lnTo>
                  <a:cubicBezTo>
                    <a:pt x="6805" y="47434"/>
                    <a:pt x="6705" y="47634"/>
                    <a:pt x="6672" y="47834"/>
                  </a:cubicBezTo>
                  <a:cubicBezTo>
                    <a:pt x="6405" y="48702"/>
                    <a:pt x="6672" y="49636"/>
                    <a:pt x="7339" y="50303"/>
                  </a:cubicBezTo>
                  <a:cubicBezTo>
                    <a:pt x="7739" y="50703"/>
                    <a:pt x="8306" y="50937"/>
                    <a:pt x="8840" y="50937"/>
                  </a:cubicBezTo>
                  <a:cubicBezTo>
                    <a:pt x="9040" y="50937"/>
                    <a:pt x="9307" y="50870"/>
                    <a:pt x="9507" y="50837"/>
                  </a:cubicBezTo>
                  <a:cubicBezTo>
                    <a:pt x="10341" y="50603"/>
                    <a:pt x="10908" y="49869"/>
                    <a:pt x="11075" y="49035"/>
                  </a:cubicBezTo>
                  <a:cubicBezTo>
                    <a:pt x="11142" y="48702"/>
                    <a:pt x="11142" y="48368"/>
                    <a:pt x="11075" y="48101"/>
                  </a:cubicBezTo>
                  <a:lnTo>
                    <a:pt x="11075" y="48101"/>
                  </a:lnTo>
                  <a:cubicBezTo>
                    <a:pt x="11408" y="48135"/>
                    <a:pt x="11709" y="48301"/>
                    <a:pt x="11976" y="48602"/>
                  </a:cubicBezTo>
                  <a:cubicBezTo>
                    <a:pt x="11475" y="48969"/>
                    <a:pt x="11075" y="49502"/>
                    <a:pt x="10841" y="50103"/>
                  </a:cubicBezTo>
                  <a:cubicBezTo>
                    <a:pt x="10374" y="51170"/>
                    <a:pt x="10408" y="52438"/>
                    <a:pt x="10908" y="53605"/>
                  </a:cubicBezTo>
                  <a:cubicBezTo>
                    <a:pt x="11842" y="55773"/>
                    <a:pt x="14210" y="57441"/>
                    <a:pt x="16646" y="57675"/>
                  </a:cubicBezTo>
                  <a:cubicBezTo>
                    <a:pt x="16812" y="57675"/>
                    <a:pt x="16979" y="57708"/>
                    <a:pt x="17179" y="57708"/>
                  </a:cubicBezTo>
                  <a:cubicBezTo>
                    <a:pt x="17479" y="57708"/>
                    <a:pt x="17746" y="57675"/>
                    <a:pt x="18047" y="57641"/>
                  </a:cubicBezTo>
                  <a:cubicBezTo>
                    <a:pt x="18747" y="58042"/>
                    <a:pt x="19681" y="58342"/>
                    <a:pt x="20682" y="58609"/>
                  </a:cubicBezTo>
                  <a:cubicBezTo>
                    <a:pt x="20982" y="58676"/>
                    <a:pt x="21316" y="58709"/>
                    <a:pt x="21649" y="58776"/>
                  </a:cubicBezTo>
                  <a:cubicBezTo>
                    <a:pt x="21716" y="59276"/>
                    <a:pt x="21916" y="59710"/>
                    <a:pt x="22183" y="60143"/>
                  </a:cubicBezTo>
                  <a:cubicBezTo>
                    <a:pt x="22650" y="60844"/>
                    <a:pt x="23550" y="61678"/>
                    <a:pt x="24685" y="61811"/>
                  </a:cubicBezTo>
                  <a:cubicBezTo>
                    <a:pt x="24818" y="61811"/>
                    <a:pt x="24918" y="61844"/>
                    <a:pt x="25085" y="61844"/>
                  </a:cubicBezTo>
                  <a:cubicBezTo>
                    <a:pt x="26019" y="61844"/>
                    <a:pt x="26819" y="61444"/>
                    <a:pt x="27253" y="60777"/>
                  </a:cubicBezTo>
                  <a:cubicBezTo>
                    <a:pt x="27587" y="60277"/>
                    <a:pt x="27753" y="59676"/>
                    <a:pt x="27687" y="59042"/>
                  </a:cubicBezTo>
                  <a:lnTo>
                    <a:pt x="27687" y="59042"/>
                  </a:lnTo>
                  <a:lnTo>
                    <a:pt x="28054" y="59343"/>
                  </a:lnTo>
                  <a:cubicBezTo>
                    <a:pt x="28754" y="59876"/>
                    <a:pt x="30088" y="60810"/>
                    <a:pt x="31556" y="60977"/>
                  </a:cubicBezTo>
                  <a:cubicBezTo>
                    <a:pt x="31590" y="61011"/>
                    <a:pt x="31590" y="61044"/>
                    <a:pt x="31656" y="61044"/>
                  </a:cubicBezTo>
                  <a:cubicBezTo>
                    <a:pt x="32657" y="62145"/>
                    <a:pt x="34158" y="62778"/>
                    <a:pt x="35726" y="62778"/>
                  </a:cubicBezTo>
                  <a:cubicBezTo>
                    <a:pt x="35893" y="62778"/>
                    <a:pt x="36126" y="62778"/>
                    <a:pt x="36260" y="62712"/>
                  </a:cubicBezTo>
                  <a:lnTo>
                    <a:pt x="36326" y="62778"/>
                  </a:lnTo>
                  <a:cubicBezTo>
                    <a:pt x="37194" y="63446"/>
                    <a:pt x="38361" y="63746"/>
                    <a:pt x="39662" y="63746"/>
                  </a:cubicBezTo>
                  <a:cubicBezTo>
                    <a:pt x="40863" y="63746"/>
                    <a:pt x="41997" y="63412"/>
                    <a:pt x="42831" y="62845"/>
                  </a:cubicBezTo>
                  <a:cubicBezTo>
                    <a:pt x="43098" y="62645"/>
                    <a:pt x="43398" y="62378"/>
                    <a:pt x="43598" y="62078"/>
                  </a:cubicBezTo>
                  <a:cubicBezTo>
                    <a:pt x="44165" y="62778"/>
                    <a:pt x="44732" y="63512"/>
                    <a:pt x="45499" y="64113"/>
                  </a:cubicBezTo>
                  <a:lnTo>
                    <a:pt x="46433" y="64813"/>
                  </a:lnTo>
                  <a:lnTo>
                    <a:pt x="47367" y="64113"/>
                  </a:lnTo>
                  <a:cubicBezTo>
                    <a:pt x="48101" y="63512"/>
                    <a:pt x="48702" y="62778"/>
                    <a:pt x="49235" y="62078"/>
                  </a:cubicBezTo>
                  <a:cubicBezTo>
                    <a:pt x="49436" y="62378"/>
                    <a:pt x="49736" y="62645"/>
                    <a:pt x="50036" y="62845"/>
                  </a:cubicBezTo>
                  <a:cubicBezTo>
                    <a:pt x="50870" y="63412"/>
                    <a:pt x="52004" y="63746"/>
                    <a:pt x="53205" y="63746"/>
                  </a:cubicBezTo>
                  <a:cubicBezTo>
                    <a:pt x="54506" y="63746"/>
                    <a:pt x="55673" y="63379"/>
                    <a:pt x="56541" y="62778"/>
                  </a:cubicBezTo>
                  <a:lnTo>
                    <a:pt x="56574" y="62712"/>
                  </a:lnTo>
                  <a:cubicBezTo>
                    <a:pt x="56741" y="62712"/>
                    <a:pt x="56941" y="62778"/>
                    <a:pt x="57108" y="62778"/>
                  </a:cubicBezTo>
                  <a:cubicBezTo>
                    <a:pt x="58709" y="62778"/>
                    <a:pt x="60210" y="62145"/>
                    <a:pt x="61211" y="61044"/>
                  </a:cubicBezTo>
                  <a:lnTo>
                    <a:pt x="61277" y="60977"/>
                  </a:lnTo>
                  <a:cubicBezTo>
                    <a:pt x="62745" y="60810"/>
                    <a:pt x="64146" y="59876"/>
                    <a:pt x="64847" y="59343"/>
                  </a:cubicBezTo>
                  <a:lnTo>
                    <a:pt x="65180" y="59042"/>
                  </a:lnTo>
                  <a:lnTo>
                    <a:pt x="65180" y="59042"/>
                  </a:lnTo>
                  <a:cubicBezTo>
                    <a:pt x="65080" y="59676"/>
                    <a:pt x="65214" y="60277"/>
                    <a:pt x="65580" y="60777"/>
                  </a:cubicBezTo>
                  <a:cubicBezTo>
                    <a:pt x="66047" y="61444"/>
                    <a:pt x="66881" y="61844"/>
                    <a:pt x="67749" y="61844"/>
                  </a:cubicBezTo>
                  <a:cubicBezTo>
                    <a:pt x="67882" y="61844"/>
                    <a:pt x="68016" y="61844"/>
                    <a:pt x="68116" y="61811"/>
                  </a:cubicBezTo>
                  <a:cubicBezTo>
                    <a:pt x="69316" y="61644"/>
                    <a:pt x="70184" y="60844"/>
                    <a:pt x="70617" y="60143"/>
                  </a:cubicBezTo>
                  <a:cubicBezTo>
                    <a:pt x="70884" y="59710"/>
                    <a:pt x="71084" y="59276"/>
                    <a:pt x="71184" y="58776"/>
                  </a:cubicBezTo>
                  <a:cubicBezTo>
                    <a:pt x="71518" y="58709"/>
                    <a:pt x="71852" y="58676"/>
                    <a:pt x="72152" y="58609"/>
                  </a:cubicBezTo>
                  <a:cubicBezTo>
                    <a:pt x="73186" y="58375"/>
                    <a:pt x="74053" y="58042"/>
                    <a:pt x="74754" y="57641"/>
                  </a:cubicBezTo>
                  <a:cubicBezTo>
                    <a:pt x="75054" y="57675"/>
                    <a:pt x="75354" y="57708"/>
                    <a:pt x="75654" y="57708"/>
                  </a:cubicBezTo>
                  <a:cubicBezTo>
                    <a:pt x="75821" y="57708"/>
                    <a:pt x="76021" y="57708"/>
                    <a:pt x="76188" y="57675"/>
                  </a:cubicBezTo>
                  <a:cubicBezTo>
                    <a:pt x="78590" y="57441"/>
                    <a:pt x="80991" y="55773"/>
                    <a:pt x="81892" y="53605"/>
                  </a:cubicBezTo>
                  <a:cubicBezTo>
                    <a:pt x="82392" y="52438"/>
                    <a:pt x="82426" y="51137"/>
                    <a:pt x="81992" y="50103"/>
                  </a:cubicBezTo>
                  <a:cubicBezTo>
                    <a:pt x="81725" y="49502"/>
                    <a:pt x="81358" y="49002"/>
                    <a:pt x="80858" y="48602"/>
                  </a:cubicBezTo>
                  <a:cubicBezTo>
                    <a:pt x="81058" y="48301"/>
                    <a:pt x="81392" y="48135"/>
                    <a:pt x="81725" y="48101"/>
                  </a:cubicBezTo>
                  <a:lnTo>
                    <a:pt x="81725" y="48101"/>
                  </a:lnTo>
                  <a:cubicBezTo>
                    <a:pt x="81692" y="48368"/>
                    <a:pt x="81659" y="48702"/>
                    <a:pt x="81725" y="49035"/>
                  </a:cubicBezTo>
                  <a:cubicBezTo>
                    <a:pt x="81859" y="49869"/>
                    <a:pt x="82493" y="50603"/>
                    <a:pt x="83326" y="50837"/>
                  </a:cubicBezTo>
                  <a:cubicBezTo>
                    <a:pt x="83527" y="50937"/>
                    <a:pt x="83760" y="50937"/>
                    <a:pt x="83994" y="50937"/>
                  </a:cubicBezTo>
                  <a:cubicBezTo>
                    <a:pt x="84561" y="50937"/>
                    <a:pt x="85061" y="50703"/>
                    <a:pt x="85495" y="50303"/>
                  </a:cubicBezTo>
                  <a:cubicBezTo>
                    <a:pt x="86162" y="49636"/>
                    <a:pt x="86395" y="48702"/>
                    <a:pt x="86195" y="47834"/>
                  </a:cubicBezTo>
                  <a:cubicBezTo>
                    <a:pt x="86162" y="47634"/>
                    <a:pt x="86062" y="47468"/>
                    <a:pt x="85995" y="47267"/>
                  </a:cubicBezTo>
                  <a:lnTo>
                    <a:pt x="86162" y="47101"/>
                  </a:lnTo>
                  <a:cubicBezTo>
                    <a:pt x="86429" y="46800"/>
                    <a:pt x="86729" y="46500"/>
                    <a:pt x="87096" y="46033"/>
                  </a:cubicBezTo>
                  <a:cubicBezTo>
                    <a:pt x="87263" y="45866"/>
                    <a:pt x="87396" y="45666"/>
                    <a:pt x="87563" y="45466"/>
                  </a:cubicBezTo>
                  <a:cubicBezTo>
                    <a:pt x="88197" y="45199"/>
                    <a:pt x="88764" y="44832"/>
                    <a:pt x="89331" y="44299"/>
                  </a:cubicBezTo>
                  <a:cubicBezTo>
                    <a:pt x="90598" y="43098"/>
                    <a:pt x="91366" y="41363"/>
                    <a:pt x="91332" y="39595"/>
                  </a:cubicBezTo>
                  <a:cubicBezTo>
                    <a:pt x="91332" y="39295"/>
                    <a:pt x="91265" y="39028"/>
                    <a:pt x="91232" y="38761"/>
                  </a:cubicBezTo>
                  <a:cubicBezTo>
                    <a:pt x="91566" y="38361"/>
                    <a:pt x="91866" y="37994"/>
                    <a:pt x="92066" y="37594"/>
                  </a:cubicBezTo>
                  <a:cubicBezTo>
                    <a:pt x="92700" y="36293"/>
                    <a:pt x="92767" y="34658"/>
                    <a:pt x="92266" y="33424"/>
                  </a:cubicBezTo>
                  <a:cubicBezTo>
                    <a:pt x="92099" y="33091"/>
                    <a:pt x="91933" y="32757"/>
                    <a:pt x="91699" y="32457"/>
                  </a:cubicBezTo>
                  <a:cubicBezTo>
                    <a:pt x="91899" y="32157"/>
                    <a:pt x="92099" y="31856"/>
                    <a:pt x="92266" y="31489"/>
                  </a:cubicBezTo>
                  <a:cubicBezTo>
                    <a:pt x="92833" y="30255"/>
                    <a:pt x="92733" y="28621"/>
                    <a:pt x="92033" y="27253"/>
                  </a:cubicBezTo>
                  <a:cubicBezTo>
                    <a:pt x="91833" y="26819"/>
                    <a:pt x="91532" y="26452"/>
                    <a:pt x="91199" y="26086"/>
                  </a:cubicBezTo>
                  <a:cubicBezTo>
                    <a:pt x="91232" y="25819"/>
                    <a:pt x="91232" y="25518"/>
                    <a:pt x="91265" y="25252"/>
                  </a:cubicBezTo>
                  <a:cubicBezTo>
                    <a:pt x="91265" y="23450"/>
                    <a:pt x="90565" y="21682"/>
                    <a:pt x="89264" y="20515"/>
                  </a:cubicBezTo>
                  <a:cubicBezTo>
                    <a:pt x="88697" y="19981"/>
                    <a:pt x="88097" y="19614"/>
                    <a:pt x="87529" y="19347"/>
                  </a:cubicBezTo>
                  <a:cubicBezTo>
                    <a:pt x="87396" y="19147"/>
                    <a:pt x="87229" y="18980"/>
                    <a:pt x="87062" y="18780"/>
                  </a:cubicBezTo>
                  <a:cubicBezTo>
                    <a:pt x="86696" y="18347"/>
                    <a:pt x="86395" y="18013"/>
                    <a:pt x="86095" y="17746"/>
                  </a:cubicBezTo>
                  <a:lnTo>
                    <a:pt x="85928" y="17579"/>
                  </a:lnTo>
                  <a:cubicBezTo>
                    <a:pt x="86028" y="17413"/>
                    <a:pt x="86095" y="17179"/>
                    <a:pt x="86162" y="16979"/>
                  </a:cubicBezTo>
                  <a:cubicBezTo>
                    <a:pt x="86395" y="16112"/>
                    <a:pt x="86162" y="15178"/>
                    <a:pt x="85495" y="14511"/>
                  </a:cubicBezTo>
                  <a:cubicBezTo>
                    <a:pt x="85061" y="14110"/>
                    <a:pt x="84561" y="13910"/>
                    <a:pt x="83994" y="13910"/>
                  </a:cubicBezTo>
                  <a:cubicBezTo>
                    <a:pt x="83760" y="13910"/>
                    <a:pt x="83527" y="13944"/>
                    <a:pt x="83326" y="13977"/>
                  </a:cubicBezTo>
                  <a:cubicBezTo>
                    <a:pt x="82493" y="14244"/>
                    <a:pt x="81892" y="14944"/>
                    <a:pt x="81725" y="15778"/>
                  </a:cubicBezTo>
                  <a:cubicBezTo>
                    <a:pt x="81692" y="16112"/>
                    <a:pt x="81692" y="16445"/>
                    <a:pt x="81725" y="16746"/>
                  </a:cubicBezTo>
                  <a:cubicBezTo>
                    <a:pt x="81392" y="16679"/>
                    <a:pt x="81092" y="16512"/>
                    <a:pt x="80858" y="16245"/>
                  </a:cubicBezTo>
                  <a:cubicBezTo>
                    <a:pt x="81358" y="15845"/>
                    <a:pt x="81725" y="15311"/>
                    <a:pt x="81992" y="14744"/>
                  </a:cubicBezTo>
                  <a:cubicBezTo>
                    <a:pt x="82426" y="13643"/>
                    <a:pt x="82392" y="12409"/>
                    <a:pt x="81892" y="11242"/>
                  </a:cubicBezTo>
                  <a:cubicBezTo>
                    <a:pt x="80991" y="9073"/>
                    <a:pt x="78590" y="7406"/>
                    <a:pt x="76188" y="7139"/>
                  </a:cubicBezTo>
                  <a:cubicBezTo>
                    <a:pt x="76021" y="7139"/>
                    <a:pt x="75854" y="7105"/>
                    <a:pt x="75654" y="7105"/>
                  </a:cubicBezTo>
                  <a:cubicBezTo>
                    <a:pt x="75354" y="7105"/>
                    <a:pt x="75054" y="7139"/>
                    <a:pt x="74754" y="7172"/>
                  </a:cubicBezTo>
                  <a:cubicBezTo>
                    <a:pt x="74053" y="6772"/>
                    <a:pt x="73153" y="6471"/>
                    <a:pt x="72152" y="6238"/>
                  </a:cubicBezTo>
                  <a:cubicBezTo>
                    <a:pt x="71852" y="6138"/>
                    <a:pt x="71518" y="6105"/>
                    <a:pt x="71184" y="6071"/>
                  </a:cubicBezTo>
                  <a:cubicBezTo>
                    <a:pt x="71084" y="5571"/>
                    <a:pt x="70884" y="5104"/>
                    <a:pt x="70617" y="4670"/>
                  </a:cubicBezTo>
                  <a:cubicBezTo>
                    <a:pt x="70184" y="3970"/>
                    <a:pt x="69250" y="3136"/>
                    <a:pt x="68116" y="3002"/>
                  </a:cubicBezTo>
                  <a:cubicBezTo>
                    <a:pt x="68016" y="3002"/>
                    <a:pt x="67882" y="2969"/>
                    <a:pt x="67749" y="2969"/>
                  </a:cubicBezTo>
                  <a:cubicBezTo>
                    <a:pt x="66848" y="2969"/>
                    <a:pt x="66047" y="3403"/>
                    <a:pt x="65580" y="4070"/>
                  </a:cubicBezTo>
                  <a:cubicBezTo>
                    <a:pt x="65247" y="4570"/>
                    <a:pt x="65080" y="5137"/>
                    <a:pt x="65180" y="5771"/>
                  </a:cubicBezTo>
                  <a:lnTo>
                    <a:pt x="64780" y="5471"/>
                  </a:lnTo>
                  <a:cubicBezTo>
                    <a:pt x="64079" y="4937"/>
                    <a:pt x="62745" y="4003"/>
                    <a:pt x="61277" y="3836"/>
                  </a:cubicBezTo>
                  <a:cubicBezTo>
                    <a:pt x="61244" y="3803"/>
                    <a:pt x="61244" y="3770"/>
                    <a:pt x="61211" y="3770"/>
                  </a:cubicBezTo>
                  <a:cubicBezTo>
                    <a:pt x="60210" y="2669"/>
                    <a:pt x="58709" y="2068"/>
                    <a:pt x="57108" y="2068"/>
                  </a:cubicBezTo>
                  <a:cubicBezTo>
                    <a:pt x="56941" y="2068"/>
                    <a:pt x="56741" y="2068"/>
                    <a:pt x="56574" y="2102"/>
                  </a:cubicBezTo>
                  <a:lnTo>
                    <a:pt x="56541" y="2068"/>
                  </a:lnTo>
                  <a:cubicBezTo>
                    <a:pt x="55673" y="1401"/>
                    <a:pt x="54506" y="1068"/>
                    <a:pt x="53205" y="1068"/>
                  </a:cubicBezTo>
                  <a:cubicBezTo>
                    <a:pt x="52004" y="1068"/>
                    <a:pt x="50870" y="1401"/>
                    <a:pt x="50036" y="1968"/>
                  </a:cubicBezTo>
                  <a:cubicBezTo>
                    <a:pt x="49736" y="2168"/>
                    <a:pt x="49436" y="2435"/>
                    <a:pt x="49235" y="2735"/>
                  </a:cubicBezTo>
                  <a:cubicBezTo>
                    <a:pt x="48702" y="2068"/>
                    <a:pt x="48101" y="1301"/>
                    <a:pt x="47367" y="734"/>
                  </a:cubicBezTo>
                  <a:lnTo>
                    <a:pt x="464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3016423" y="739159"/>
              <a:ext cx="5406241" cy="1837622"/>
            </a:xfrm>
            <a:custGeom>
              <a:avLst/>
              <a:gdLst/>
              <a:ahLst/>
              <a:cxnLst/>
              <a:rect l="l" t="t" r="r" b="b"/>
              <a:pathLst>
                <a:path w="89898" h="30557" extrusionOk="0">
                  <a:moveTo>
                    <a:pt x="50881" y="732"/>
                  </a:moveTo>
                  <a:cubicBezTo>
                    <a:pt x="50366" y="812"/>
                    <a:pt x="49885" y="981"/>
                    <a:pt x="49503" y="1245"/>
                  </a:cubicBezTo>
                  <a:lnTo>
                    <a:pt x="49503" y="1245"/>
                  </a:lnTo>
                  <a:cubicBezTo>
                    <a:pt x="49899" y="993"/>
                    <a:pt x="50375" y="823"/>
                    <a:pt x="50881" y="732"/>
                  </a:cubicBezTo>
                  <a:close/>
                  <a:moveTo>
                    <a:pt x="44799" y="68"/>
                  </a:moveTo>
                  <a:cubicBezTo>
                    <a:pt x="44265" y="535"/>
                    <a:pt x="43765" y="1135"/>
                    <a:pt x="43298" y="1702"/>
                  </a:cubicBezTo>
                  <a:cubicBezTo>
                    <a:pt x="43245" y="1772"/>
                    <a:pt x="43191" y="1842"/>
                    <a:pt x="43137" y="1912"/>
                  </a:cubicBezTo>
                  <a:lnTo>
                    <a:pt x="43137" y="1912"/>
                  </a:lnTo>
                  <a:cubicBezTo>
                    <a:pt x="43157" y="1886"/>
                    <a:pt x="43177" y="1861"/>
                    <a:pt x="43198" y="1836"/>
                  </a:cubicBezTo>
                  <a:cubicBezTo>
                    <a:pt x="43728" y="1212"/>
                    <a:pt x="44229" y="588"/>
                    <a:pt x="44837" y="101"/>
                  </a:cubicBezTo>
                  <a:lnTo>
                    <a:pt x="44837" y="101"/>
                  </a:lnTo>
                  <a:cubicBezTo>
                    <a:pt x="44824" y="90"/>
                    <a:pt x="44811" y="79"/>
                    <a:pt x="44799" y="68"/>
                  </a:cubicBezTo>
                  <a:close/>
                  <a:moveTo>
                    <a:pt x="43137" y="1912"/>
                  </a:moveTo>
                  <a:lnTo>
                    <a:pt x="43137" y="1912"/>
                  </a:lnTo>
                  <a:cubicBezTo>
                    <a:pt x="43023" y="2055"/>
                    <a:pt x="42908" y="2199"/>
                    <a:pt x="42793" y="2341"/>
                  </a:cubicBezTo>
                  <a:lnTo>
                    <a:pt x="42793" y="2341"/>
                  </a:lnTo>
                  <a:cubicBezTo>
                    <a:pt x="42910" y="2200"/>
                    <a:pt x="43024" y="2056"/>
                    <a:pt x="43137" y="1912"/>
                  </a:cubicBezTo>
                  <a:close/>
                  <a:moveTo>
                    <a:pt x="44966" y="1"/>
                  </a:moveTo>
                  <a:cubicBezTo>
                    <a:pt x="44922" y="34"/>
                    <a:pt x="44879" y="67"/>
                    <a:pt x="44837" y="101"/>
                  </a:cubicBezTo>
                  <a:lnTo>
                    <a:pt x="44837" y="101"/>
                  </a:lnTo>
                  <a:cubicBezTo>
                    <a:pt x="45355" y="563"/>
                    <a:pt x="45811" y="1148"/>
                    <a:pt x="46300" y="1702"/>
                  </a:cubicBezTo>
                  <a:cubicBezTo>
                    <a:pt x="46967" y="2536"/>
                    <a:pt x="47634" y="3370"/>
                    <a:pt x="48568" y="3870"/>
                  </a:cubicBezTo>
                  <a:lnTo>
                    <a:pt x="48935" y="4070"/>
                  </a:lnTo>
                  <a:lnTo>
                    <a:pt x="48802" y="3670"/>
                  </a:lnTo>
                  <a:cubicBezTo>
                    <a:pt x="48401" y="2369"/>
                    <a:pt x="48935" y="1669"/>
                    <a:pt x="49469" y="1268"/>
                  </a:cubicBezTo>
                  <a:cubicBezTo>
                    <a:pt x="49480" y="1260"/>
                    <a:pt x="49491" y="1252"/>
                    <a:pt x="49503" y="1245"/>
                  </a:cubicBezTo>
                  <a:lnTo>
                    <a:pt x="49503" y="1245"/>
                  </a:lnTo>
                  <a:cubicBezTo>
                    <a:pt x="49457" y="1274"/>
                    <a:pt x="49412" y="1304"/>
                    <a:pt x="49369" y="1335"/>
                  </a:cubicBezTo>
                  <a:cubicBezTo>
                    <a:pt x="48635" y="1869"/>
                    <a:pt x="48301" y="2703"/>
                    <a:pt x="48468" y="3670"/>
                  </a:cubicBezTo>
                  <a:cubicBezTo>
                    <a:pt x="47801" y="3170"/>
                    <a:pt x="47267" y="2503"/>
                    <a:pt x="46700" y="1836"/>
                  </a:cubicBezTo>
                  <a:cubicBezTo>
                    <a:pt x="46166" y="1168"/>
                    <a:pt x="45633" y="501"/>
                    <a:pt x="44966" y="1"/>
                  </a:cubicBezTo>
                  <a:close/>
                  <a:moveTo>
                    <a:pt x="35159" y="2069"/>
                  </a:moveTo>
                  <a:cubicBezTo>
                    <a:pt x="35325" y="2136"/>
                    <a:pt x="35492" y="2202"/>
                    <a:pt x="35659" y="2303"/>
                  </a:cubicBezTo>
                  <a:cubicBezTo>
                    <a:pt x="36159" y="2536"/>
                    <a:pt x="36793" y="3203"/>
                    <a:pt x="36459" y="3870"/>
                  </a:cubicBezTo>
                  <a:cubicBezTo>
                    <a:pt x="36337" y="4145"/>
                    <a:pt x="36103" y="4308"/>
                    <a:pt x="35834" y="4308"/>
                  </a:cubicBezTo>
                  <a:cubicBezTo>
                    <a:pt x="35809" y="4308"/>
                    <a:pt x="35784" y="4307"/>
                    <a:pt x="35759" y="4304"/>
                  </a:cubicBezTo>
                  <a:cubicBezTo>
                    <a:pt x="35425" y="4304"/>
                    <a:pt x="35159" y="4037"/>
                    <a:pt x="35058" y="3704"/>
                  </a:cubicBezTo>
                  <a:cubicBezTo>
                    <a:pt x="34792" y="3003"/>
                    <a:pt x="34925" y="2436"/>
                    <a:pt x="35159" y="2069"/>
                  </a:cubicBezTo>
                  <a:close/>
                  <a:moveTo>
                    <a:pt x="54306" y="2069"/>
                  </a:moveTo>
                  <a:cubicBezTo>
                    <a:pt x="54572" y="2436"/>
                    <a:pt x="54672" y="3003"/>
                    <a:pt x="54439" y="3737"/>
                  </a:cubicBezTo>
                  <a:cubicBezTo>
                    <a:pt x="54306" y="4070"/>
                    <a:pt x="54072" y="4304"/>
                    <a:pt x="53738" y="4337"/>
                  </a:cubicBezTo>
                  <a:cubicBezTo>
                    <a:pt x="53438" y="4337"/>
                    <a:pt x="53171" y="4204"/>
                    <a:pt x="53005" y="3904"/>
                  </a:cubicBezTo>
                  <a:cubicBezTo>
                    <a:pt x="52671" y="3237"/>
                    <a:pt x="53338" y="2569"/>
                    <a:pt x="53805" y="2336"/>
                  </a:cubicBezTo>
                  <a:cubicBezTo>
                    <a:pt x="53972" y="2202"/>
                    <a:pt x="54139" y="2136"/>
                    <a:pt x="54306" y="2069"/>
                  </a:cubicBezTo>
                  <a:close/>
                  <a:moveTo>
                    <a:pt x="30889" y="3737"/>
                  </a:moveTo>
                  <a:cubicBezTo>
                    <a:pt x="31056" y="3804"/>
                    <a:pt x="31222" y="3870"/>
                    <a:pt x="31389" y="3970"/>
                  </a:cubicBezTo>
                  <a:cubicBezTo>
                    <a:pt x="31623" y="4104"/>
                    <a:pt x="31723" y="4404"/>
                    <a:pt x="31623" y="4638"/>
                  </a:cubicBezTo>
                  <a:cubicBezTo>
                    <a:pt x="31601" y="4703"/>
                    <a:pt x="31537" y="4754"/>
                    <a:pt x="31439" y="4754"/>
                  </a:cubicBezTo>
                  <a:cubicBezTo>
                    <a:pt x="31387" y="4754"/>
                    <a:pt x="31326" y="4739"/>
                    <a:pt x="31256" y="4704"/>
                  </a:cubicBezTo>
                  <a:cubicBezTo>
                    <a:pt x="31022" y="4638"/>
                    <a:pt x="30922" y="4504"/>
                    <a:pt x="30855" y="4304"/>
                  </a:cubicBezTo>
                  <a:cubicBezTo>
                    <a:pt x="30789" y="4104"/>
                    <a:pt x="30822" y="3904"/>
                    <a:pt x="30889" y="3737"/>
                  </a:cubicBezTo>
                  <a:close/>
                  <a:moveTo>
                    <a:pt x="58642" y="3737"/>
                  </a:moveTo>
                  <a:cubicBezTo>
                    <a:pt x="58675" y="3970"/>
                    <a:pt x="58675" y="4104"/>
                    <a:pt x="58642" y="4304"/>
                  </a:cubicBezTo>
                  <a:cubicBezTo>
                    <a:pt x="58609" y="4504"/>
                    <a:pt x="58475" y="4638"/>
                    <a:pt x="58275" y="4704"/>
                  </a:cubicBezTo>
                  <a:cubicBezTo>
                    <a:pt x="58205" y="4739"/>
                    <a:pt x="58144" y="4754"/>
                    <a:pt x="58091" y="4754"/>
                  </a:cubicBezTo>
                  <a:cubicBezTo>
                    <a:pt x="57994" y="4754"/>
                    <a:pt x="57930" y="4703"/>
                    <a:pt x="57908" y="4638"/>
                  </a:cubicBezTo>
                  <a:cubicBezTo>
                    <a:pt x="57808" y="4471"/>
                    <a:pt x="57908" y="4137"/>
                    <a:pt x="58142" y="3970"/>
                  </a:cubicBezTo>
                  <a:cubicBezTo>
                    <a:pt x="58308" y="3837"/>
                    <a:pt x="58475" y="3804"/>
                    <a:pt x="58642" y="3737"/>
                  </a:cubicBezTo>
                  <a:close/>
                  <a:moveTo>
                    <a:pt x="38177" y="655"/>
                  </a:moveTo>
                  <a:cubicBezTo>
                    <a:pt x="37258" y="655"/>
                    <a:pt x="36326" y="906"/>
                    <a:pt x="35659" y="1402"/>
                  </a:cubicBezTo>
                  <a:cubicBezTo>
                    <a:pt x="35492" y="1535"/>
                    <a:pt x="35359" y="1669"/>
                    <a:pt x="35259" y="1769"/>
                  </a:cubicBezTo>
                  <a:cubicBezTo>
                    <a:pt x="34933" y="1685"/>
                    <a:pt x="34595" y="1645"/>
                    <a:pt x="34255" y="1645"/>
                  </a:cubicBezTo>
                  <a:cubicBezTo>
                    <a:pt x="33101" y="1645"/>
                    <a:pt x="31929" y="2111"/>
                    <a:pt x="31156" y="2936"/>
                  </a:cubicBezTo>
                  <a:cubicBezTo>
                    <a:pt x="31022" y="3070"/>
                    <a:pt x="30922" y="3270"/>
                    <a:pt x="30822" y="3503"/>
                  </a:cubicBezTo>
                  <a:cubicBezTo>
                    <a:pt x="30737" y="3495"/>
                    <a:pt x="30652" y="3491"/>
                    <a:pt x="30567" y="3491"/>
                  </a:cubicBezTo>
                  <a:cubicBezTo>
                    <a:pt x="30020" y="3491"/>
                    <a:pt x="29461" y="3657"/>
                    <a:pt x="28957" y="3885"/>
                  </a:cubicBezTo>
                  <a:lnTo>
                    <a:pt x="28957" y="3885"/>
                  </a:lnTo>
                  <a:cubicBezTo>
                    <a:pt x="29397" y="3698"/>
                    <a:pt x="29870" y="3567"/>
                    <a:pt x="30327" y="3567"/>
                  </a:cubicBezTo>
                  <a:cubicBezTo>
                    <a:pt x="30370" y="3567"/>
                    <a:pt x="30413" y="3568"/>
                    <a:pt x="30455" y="3570"/>
                  </a:cubicBezTo>
                  <a:cubicBezTo>
                    <a:pt x="30422" y="3837"/>
                    <a:pt x="30388" y="4037"/>
                    <a:pt x="30455" y="4271"/>
                  </a:cubicBezTo>
                  <a:cubicBezTo>
                    <a:pt x="30555" y="4604"/>
                    <a:pt x="30755" y="4838"/>
                    <a:pt x="31089" y="4938"/>
                  </a:cubicBezTo>
                  <a:cubicBezTo>
                    <a:pt x="31187" y="4971"/>
                    <a:pt x="31280" y="4985"/>
                    <a:pt x="31364" y="4985"/>
                  </a:cubicBezTo>
                  <a:cubicBezTo>
                    <a:pt x="31625" y="4985"/>
                    <a:pt x="31814" y="4847"/>
                    <a:pt x="31890" y="4671"/>
                  </a:cubicBezTo>
                  <a:cubicBezTo>
                    <a:pt x="32056" y="4337"/>
                    <a:pt x="31923" y="3770"/>
                    <a:pt x="31489" y="3537"/>
                  </a:cubicBezTo>
                  <a:cubicBezTo>
                    <a:pt x="31322" y="3403"/>
                    <a:pt x="31122" y="3370"/>
                    <a:pt x="30956" y="3270"/>
                  </a:cubicBezTo>
                  <a:lnTo>
                    <a:pt x="31222" y="2903"/>
                  </a:lnTo>
                  <a:cubicBezTo>
                    <a:pt x="31892" y="2180"/>
                    <a:pt x="32992" y="1758"/>
                    <a:pt x="34056" y="1758"/>
                  </a:cubicBezTo>
                  <a:cubicBezTo>
                    <a:pt x="34317" y="1758"/>
                    <a:pt x="34575" y="1783"/>
                    <a:pt x="34825" y="1836"/>
                  </a:cubicBezTo>
                  <a:cubicBezTo>
                    <a:pt x="34558" y="2369"/>
                    <a:pt x="34491" y="3003"/>
                    <a:pt x="34758" y="3704"/>
                  </a:cubicBezTo>
                  <a:cubicBezTo>
                    <a:pt x="34925" y="4171"/>
                    <a:pt x="35325" y="4471"/>
                    <a:pt x="35792" y="4504"/>
                  </a:cubicBezTo>
                  <a:cubicBezTo>
                    <a:pt x="35817" y="4506"/>
                    <a:pt x="35841" y="4507"/>
                    <a:pt x="35865" y="4507"/>
                  </a:cubicBezTo>
                  <a:cubicBezTo>
                    <a:pt x="36270" y="4507"/>
                    <a:pt x="36638" y="4248"/>
                    <a:pt x="36826" y="3870"/>
                  </a:cubicBezTo>
                  <a:cubicBezTo>
                    <a:pt x="37227" y="3070"/>
                    <a:pt x="36626" y="2236"/>
                    <a:pt x="35892" y="1836"/>
                  </a:cubicBezTo>
                  <a:cubicBezTo>
                    <a:pt x="35759" y="1735"/>
                    <a:pt x="35592" y="1702"/>
                    <a:pt x="35459" y="1602"/>
                  </a:cubicBezTo>
                  <a:lnTo>
                    <a:pt x="35726" y="1369"/>
                  </a:lnTo>
                  <a:cubicBezTo>
                    <a:pt x="36338" y="914"/>
                    <a:pt x="37207" y="679"/>
                    <a:pt x="38064" y="679"/>
                  </a:cubicBezTo>
                  <a:cubicBezTo>
                    <a:pt x="38841" y="679"/>
                    <a:pt x="39607" y="872"/>
                    <a:pt x="40162" y="1268"/>
                  </a:cubicBezTo>
                  <a:cubicBezTo>
                    <a:pt x="40729" y="1669"/>
                    <a:pt x="41263" y="2369"/>
                    <a:pt x="40829" y="3670"/>
                  </a:cubicBezTo>
                  <a:lnTo>
                    <a:pt x="40729" y="4070"/>
                  </a:lnTo>
                  <a:lnTo>
                    <a:pt x="41096" y="3870"/>
                  </a:lnTo>
                  <a:cubicBezTo>
                    <a:pt x="41224" y="3796"/>
                    <a:pt x="41349" y="3715"/>
                    <a:pt x="41470" y="3628"/>
                  </a:cubicBezTo>
                  <a:lnTo>
                    <a:pt x="41470" y="3628"/>
                  </a:lnTo>
                  <a:cubicBezTo>
                    <a:pt x="41468" y="3642"/>
                    <a:pt x="41465" y="3656"/>
                    <a:pt x="41463" y="3670"/>
                  </a:cubicBezTo>
                  <a:cubicBezTo>
                    <a:pt x="41962" y="3321"/>
                    <a:pt x="42387" y="2840"/>
                    <a:pt x="42793" y="2341"/>
                  </a:cubicBezTo>
                  <a:lnTo>
                    <a:pt x="42793" y="2341"/>
                  </a:lnTo>
                  <a:cubicBezTo>
                    <a:pt x="42391" y="2824"/>
                    <a:pt x="41958" y="3276"/>
                    <a:pt x="41470" y="3628"/>
                  </a:cubicBezTo>
                  <a:lnTo>
                    <a:pt x="41470" y="3628"/>
                  </a:lnTo>
                  <a:cubicBezTo>
                    <a:pt x="41621" y="2678"/>
                    <a:pt x="41318" y="1861"/>
                    <a:pt x="40529" y="1335"/>
                  </a:cubicBezTo>
                  <a:cubicBezTo>
                    <a:pt x="39912" y="880"/>
                    <a:pt x="39050" y="655"/>
                    <a:pt x="38177" y="655"/>
                  </a:cubicBezTo>
                  <a:close/>
                  <a:moveTo>
                    <a:pt x="66281" y="2836"/>
                  </a:moveTo>
                  <a:cubicBezTo>
                    <a:pt x="66748" y="2870"/>
                    <a:pt x="67281" y="3237"/>
                    <a:pt x="67582" y="3704"/>
                  </a:cubicBezTo>
                  <a:cubicBezTo>
                    <a:pt x="67849" y="4171"/>
                    <a:pt x="67982" y="4804"/>
                    <a:pt x="67949" y="5338"/>
                  </a:cubicBezTo>
                  <a:cubicBezTo>
                    <a:pt x="66848" y="5205"/>
                    <a:pt x="65780" y="4871"/>
                    <a:pt x="65413" y="4104"/>
                  </a:cubicBezTo>
                  <a:cubicBezTo>
                    <a:pt x="65180" y="3737"/>
                    <a:pt x="65180" y="3403"/>
                    <a:pt x="65347" y="3170"/>
                  </a:cubicBezTo>
                  <a:cubicBezTo>
                    <a:pt x="65514" y="2936"/>
                    <a:pt x="65780" y="2836"/>
                    <a:pt x="66114" y="2836"/>
                  </a:cubicBezTo>
                  <a:close/>
                  <a:moveTo>
                    <a:pt x="23417" y="2870"/>
                  </a:moveTo>
                  <a:cubicBezTo>
                    <a:pt x="23750" y="2870"/>
                    <a:pt x="24051" y="3003"/>
                    <a:pt x="24151" y="3203"/>
                  </a:cubicBezTo>
                  <a:cubicBezTo>
                    <a:pt x="24317" y="3470"/>
                    <a:pt x="24317" y="3770"/>
                    <a:pt x="24117" y="4171"/>
                  </a:cubicBezTo>
                  <a:cubicBezTo>
                    <a:pt x="23750" y="4904"/>
                    <a:pt x="22650" y="5205"/>
                    <a:pt x="21582" y="5405"/>
                  </a:cubicBezTo>
                  <a:cubicBezTo>
                    <a:pt x="21482" y="4838"/>
                    <a:pt x="21616" y="4237"/>
                    <a:pt x="21949" y="3737"/>
                  </a:cubicBezTo>
                  <a:cubicBezTo>
                    <a:pt x="22249" y="3270"/>
                    <a:pt x="22783" y="2903"/>
                    <a:pt x="23250" y="2870"/>
                  </a:cubicBezTo>
                  <a:close/>
                  <a:moveTo>
                    <a:pt x="28957" y="3885"/>
                  </a:moveTo>
                  <a:cubicBezTo>
                    <a:pt x="28276" y="4175"/>
                    <a:pt x="27672" y="4597"/>
                    <a:pt x="27320" y="4871"/>
                  </a:cubicBezTo>
                  <a:lnTo>
                    <a:pt x="26953" y="5205"/>
                  </a:lnTo>
                  <a:cubicBezTo>
                    <a:pt x="26161" y="5848"/>
                    <a:pt x="25498" y="6381"/>
                    <a:pt x="24595" y="6777"/>
                  </a:cubicBezTo>
                  <a:lnTo>
                    <a:pt x="24595" y="6777"/>
                  </a:lnTo>
                  <a:cubicBezTo>
                    <a:pt x="25516" y="6416"/>
                    <a:pt x="26186" y="5882"/>
                    <a:pt x="27019" y="5205"/>
                  </a:cubicBezTo>
                  <a:lnTo>
                    <a:pt x="27420" y="4871"/>
                  </a:lnTo>
                  <a:cubicBezTo>
                    <a:pt x="27738" y="4588"/>
                    <a:pt x="28300" y="4183"/>
                    <a:pt x="28957" y="3885"/>
                  </a:cubicBezTo>
                  <a:close/>
                  <a:moveTo>
                    <a:pt x="17626" y="6511"/>
                  </a:moveTo>
                  <a:cubicBezTo>
                    <a:pt x="17391" y="6611"/>
                    <a:pt x="17174" y="6720"/>
                    <a:pt x="16979" y="6839"/>
                  </a:cubicBezTo>
                  <a:cubicBezTo>
                    <a:pt x="16987" y="6841"/>
                    <a:pt x="16995" y="6843"/>
                    <a:pt x="17004" y="6846"/>
                  </a:cubicBezTo>
                  <a:lnTo>
                    <a:pt x="17004" y="6846"/>
                  </a:lnTo>
                  <a:cubicBezTo>
                    <a:pt x="17195" y="6725"/>
                    <a:pt x="17402" y="6614"/>
                    <a:pt x="17626" y="6511"/>
                  </a:cubicBezTo>
                  <a:close/>
                  <a:moveTo>
                    <a:pt x="23610" y="2690"/>
                  </a:moveTo>
                  <a:cubicBezTo>
                    <a:pt x="23546" y="2690"/>
                    <a:pt x="23481" y="2694"/>
                    <a:pt x="23417" y="2703"/>
                  </a:cubicBezTo>
                  <a:cubicBezTo>
                    <a:pt x="22783" y="2803"/>
                    <a:pt x="22149" y="3270"/>
                    <a:pt x="21849" y="3737"/>
                  </a:cubicBezTo>
                  <a:cubicBezTo>
                    <a:pt x="21515" y="4304"/>
                    <a:pt x="21349" y="4938"/>
                    <a:pt x="21449" y="5638"/>
                  </a:cubicBezTo>
                  <a:cubicBezTo>
                    <a:pt x="21149" y="5672"/>
                    <a:pt x="20915" y="5705"/>
                    <a:pt x="20648" y="5738"/>
                  </a:cubicBezTo>
                  <a:cubicBezTo>
                    <a:pt x="20248" y="5805"/>
                    <a:pt x="19814" y="5872"/>
                    <a:pt x="19481" y="5905"/>
                  </a:cubicBezTo>
                  <a:cubicBezTo>
                    <a:pt x="18761" y="6075"/>
                    <a:pt x="18148" y="6271"/>
                    <a:pt x="17626" y="6511"/>
                  </a:cubicBezTo>
                  <a:lnTo>
                    <a:pt x="17626" y="6511"/>
                  </a:lnTo>
                  <a:cubicBezTo>
                    <a:pt x="18112" y="6305"/>
                    <a:pt x="18673" y="6140"/>
                    <a:pt x="19281" y="6005"/>
                  </a:cubicBezTo>
                  <a:cubicBezTo>
                    <a:pt x="19581" y="5905"/>
                    <a:pt x="19981" y="5872"/>
                    <a:pt x="20415" y="5838"/>
                  </a:cubicBezTo>
                  <a:cubicBezTo>
                    <a:pt x="20648" y="5772"/>
                    <a:pt x="20948" y="5738"/>
                    <a:pt x="21249" y="5705"/>
                  </a:cubicBezTo>
                  <a:cubicBezTo>
                    <a:pt x="21315" y="6005"/>
                    <a:pt x="21415" y="6239"/>
                    <a:pt x="21582" y="6472"/>
                  </a:cubicBezTo>
                  <a:cubicBezTo>
                    <a:pt x="21951" y="6946"/>
                    <a:pt x="22445" y="7192"/>
                    <a:pt x="23047" y="7192"/>
                  </a:cubicBezTo>
                  <a:cubicBezTo>
                    <a:pt x="23207" y="7192"/>
                    <a:pt x="23375" y="7174"/>
                    <a:pt x="23550" y="7139"/>
                  </a:cubicBezTo>
                  <a:cubicBezTo>
                    <a:pt x="23938" y="7036"/>
                    <a:pt x="24281" y="6915"/>
                    <a:pt x="24595" y="6777"/>
                  </a:cubicBezTo>
                  <a:lnTo>
                    <a:pt x="24595" y="6777"/>
                  </a:lnTo>
                  <a:cubicBezTo>
                    <a:pt x="24337" y="6878"/>
                    <a:pt x="24058" y="6966"/>
                    <a:pt x="23750" y="7039"/>
                  </a:cubicBezTo>
                  <a:cubicBezTo>
                    <a:pt x="23573" y="7079"/>
                    <a:pt x="23414" y="7096"/>
                    <a:pt x="23270" y="7096"/>
                  </a:cubicBezTo>
                  <a:cubicBezTo>
                    <a:pt x="22684" y="7096"/>
                    <a:pt x="22357" y="6807"/>
                    <a:pt x="22116" y="6539"/>
                  </a:cubicBezTo>
                  <a:cubicBezTo>
                    <a:pt x="21982" y="6372"/>
                    <a:pt x="21916" y="6172"/>
                    <a:pt x="21816" y="5905"/>
                  </a:cubicBezTo>
                  <a:cubicBezTo>
                    <a:pt x="22983" y="5705"/>
                    <a:pt x="24151" y="5371"/>
                    <a:pt x="24618" y="4504"/>
                  </a:cubicBezTo>
                  <a:cubicBezTo>
                    <a:pt x="24851" y="4004"/>
                    <a:pt x="24851" y="3537"/>
                    <a:pt x="24651" y="3170"/>
                  </a:cubicBezTo>
                  <a:cubicBezTo>
                    <a:pt x="24448" y="2879"/>
                    <a:pt x="24042" y="2690"/>
                    <a:pt x="23610" y="2690"/>
                  </a:cubicBezTo>
                  <a:close/>
                  <a:moveTo>
                    <a:pt x="16645" y="7139"/>
                  </a:moveTo>
                  <a:cubicBezTo>
                    <a:pt x="17112" y="7239"/>
                    <a:pt x="17546" y="7473"/>
                    <a:pt x="17913" y="7740"/>
                  </a:cubicBezTo>
                  <a:cubicBezTo>
                    <a:pt x="18280" y="8073"/>
                    <a:pt x="18480" y="8474"/>
                    <a:pt x="18480" y="8907"/>
                  </a:cubicBezTo>
                  <a:cubicBezTo>
                    <a:pt x="18547" y="9474"/>
                    <a:pt x="18280" y="9808"/>
                    <a:pt x="18080" y="10008"/>
                  </a:cubicBezTo>
                  <a:cubicBezTo>
                    <a:pt x="17824" y="10264"/>
                    <a:pt x="17447" y="10423"/>
                    <a:pt x="17093" y="10423"/>
                  </a:cubicBezTo>
                  <a:cubicBezTo>
                    <a:pt x="17032" y="10423"/>
                    <a:pt x="16971" y="10418"/>
                    <a:pt x="16912" y="10408"/>
                  </a:cubicBezTo>
                  <a:cubicBezTo>
                    <a:pt x="16479" y="10375"/>
                    <a:pt x="16078" y="10142"/>
                    <a:pt x="15778" y="9808"/>
                  </a:cubicBezTo>
                  <a:cubicBezTo>
                    <a:pt x="15578" y="9508"/>
                    <a:pt x="15478" y="9174"/>
                    <a:pt x="15545" y="8841"/>
                  </a:cubicBezTo>
                  <a:cubicBezTo>
                    <a:pt x="15711" y="8173"/>
                    <a:pt x="16045" y="7640"/>
                    <a:pt x="16645" y="7139"/>
                  </a:cubicBezTo>
                  <a:close/>
                  <a:moveTo>
                    <a:pt x="72819" y="7139"/>
                  </a:moveTo>
                  <a:cubicBezTo>
                    <a:pt x="73453" y="7640"/>
                    <a:pt x="73819" y="8173"/>
                    <a:pt x="73953" y="8841"/>
                  </a:cubicBezTo>
                  <a:cubicBezTo>
                    <a:pt x="73986" y="9174"/>
                    <a:pt x="73920" y="9508"/>
                    <a:pt x="73686" y="9808"/>
                  </a:cubicBezTo>
                  <a:cubicBezTo>
                    <a:pt x="73453" y="10142"/>
                    <a:pt x="72986" y="10375"/>
                    <a:pt x="72585" y="10408"/>
                  </a:cubicBezTo>
                  <a:cubicBezTo>
                    <a:pt x="72521" y="10418"/>
                    <a:pt x="72457" y="10423"/>
                    <a:pt x="72392" y="10423"/>
                  </a:cubicBezTo>
                  <a:cubicBezTo>
                    <a:pt x="72018" y="10423"/>
                    <a:pt x="71645" y="10264"/>
                    <a:pt x="71418" y="10008"/>
                  </a:cubicBezTo>
                  <a:cubicBezTo>
                    <a:pt x="71184" y="9808"/>
                    <a:pt x="70951" y="9474"/>
                    <a:pt x="70984" y="8907"/>
                  </a:cubicBezTo>
                  <a:cubicBezTo>
                    <a:pt x="71017" y="8440"/>
                    <a:pt x="71184" y="8073"/>
                    <a:pt x="71585" y="7740"/>
                  </a:cubicBezTo>
                  <a:cubicBezTo>
                    <a:pt x="71918" y="7473"/>
                    <a:pt x="72352" y="7239"/>
                    <a:pt x="72819" y="7139"/>
                  </a:cubicBezTo>
                  <a:close/>
                  <a:moveTo>
                    <a:pt x="78823" y="12043"/>
                  </a:moveTo>
                  <a:cubicBezTo>
                    <a:pt x="78823" y="12076"/>
                    <a:pt x="78823" y="12143"/>
                    <a:pt x="78790" y="12143"/>
                  </a:cubicBezTo>
                  <a:cubicBezTo>
                    <a:pt x="78590" y="12710"/>
                    <a:pt x="78156" y="13077"/>
                    <a:pt x="77622" y="13310"/>
                  </a:cubicBezTo>
                  <a:cubicBezTo>
                    <a:pt x="77622" y="13044"/>
                    <a:pt x="77689" y="12843"/>
                    <a:pt x="77822" y="12610"/>
                  </a:cubicBezTo>
                  <a:cubicBezTo>
                    <a:pt x="78022" y="12276"/>
                    <a:pt x="78423" y="12143"/>
                    <a:pt x="78823" y="12043"/>
                  </a:cubicBezTo>
                  <a:close/>
                  <a:moveTo>
                    <a:pt x="10641" y="12076"/>
                  </a:moveTo>
                  <a:lnTo>
                    <a:pt x="10641" y="12076"/>
                  </a:lnTo>
                  <a:cubicBezTo>
                    <a:pt x="11075" y="12143"/>
                    <a:pt x="11442" y="12343"/>
                    <a:pt x="11642" y="12677"/>
                  </a:cubicBezTo>
                  <a:cubicBezTo>
                    <a:pt x="11775" y="12877"/>
                    <a:pt x="11875" y="13077"/>
                    <a:pt x="11909" y="13344"/>
                  </a:cubicBezTo>
                  <a:cubicBezTo>
                    <a:pt x="11308" y="13077"/>
                    <a:pt x="10908" y="12710"/>
                    <a:pt x="10708" y="12176"/>
                  </a:cubicBezTo>
                  <a:cubicBezTo>
                    <a:pt x="10708" y="12143"/>
                    <a:pt x="10641" y="12076"/>
                    <a:pt x="10641" y="12076"/>
                  </a:cubicBezTo>
                  <a:close/>
                  <a:moveTo>
                    <a:pt x="15619" y="6827"/>
                  </a:moveTo>
                  <a:cubicBezTo>
                    <a:pt x="15502" y="6827"/>
                    <a:pt x="15388" y="6831"/>
                    <a:pt x="15278" y="6839"/>
                  </a:cubicBezTo>
                  <a:cubicBezTo>
                    <a:pt x="13343" y="7039"/>
                    <a:pt x="11408" y="8374"/>
                    <a:pt x="10674" y="10075"/>
                  </a:cubicBezTo>
                  <a:cubicBezTo>
                    <a:pt x="10341" y="10909"/>
                    <a:pt x="10307" y="11809"/>
                    <a:pt x="10608" y="12510"/>
                  </a:cubicBezTo>
                  <a:cubicBezTo>
                    <a:pt x="10841" y="13144"/>
                    <a:pt x="11342" y="13577"/>
                    <a:pt x="11975" y="13844"/>
                  </a:cubicBezTo>
                  <a:cubicBezTo>
                    <a:pt x="12009" y="13844"/>
                    <a:pt x="12075" y="13878"/>
                    <a:pt x="12142" y="13878"/>
                  </a:cubicBezTo>
                  <a:cubicBezTo>
                    <a:pt x="12142" y="14012"/>
                    <a:pt x="12125" y="14146"/>
                    <a:pt x="12096" y="14281"/>
                  </a:cubicBezTo>
                  <a:lnTo>
                    <a:pt x="12096" y="14281"/>
                  </a:lnTo>
                  <a:cubicBezTo>
                    <a:pt x="12141" y="14110"/>
                    <a:pt x="12169" y="13938"/>
                    <a:pt x="12209" y="13777"/>
                  </a:cubicBezTo>
                  <a:cubicBezTo>
                    <a:pt x="12409" y="13844"/>
                    <a:pt x="12576" y="13878"/>
                    <a:pt x="12743" y="13878"/>
                  </a:cubicBezTo>
                  <a:cubicBezTo>
                    <a:pt x="13610" y="13878"/>
                    <a:pt x="14210" y="13377"/>
                    <a:pt x="14510" y="12843"/>
                  </a:cubicBezTo>
                  <a:cubicBezTo>
                    <a:pt x="14777" y="12376"/>
                    <a:pt x="14811" y="11843"/>
                    <a:pt x="14677" y="11376"/>
                  </a:cubicBezTo>
                  <a:cubicBezTo>
                    <a:pt x="14577" y="10909"/>
                    <a:pt x="14244" y="10542"/>
                    <a:pt x="13777" y="10342"/>
                  </a:cubicBezTo>
                  <a:cubicBezTo>
                    <a:pt x="13460" y="10173"/>
                    <a:pt x="13130" y="10084"/>
                    <a:pt x="12820" y="10084"/>
                  </a:cubicBezTo>
                  <a:cubicBezTo>
                    <a:pt x="12640" y="10084"/>
                    <a:pt x="12468" y="10114"/>
                    <a:pt x="12309" y="10175"/>
                  </a:cubicBezTo>
                  <a:cubicBezTo>
                    <a:pt x="11942" y="10275"/>
                    <a:pt x="11642" y="10609"/>
                    <a:pt x="11475" y="11042"/>
                  </a:cubicBezTo>
                  <a:cubicBezTo>
                    <a:pt x="11275" y="11576"/>
                    <a:pt x="11508" y="11943"/>
                    <a:pt x="11909" y="12076"/>
                  </a:cubicBezTo>
                  <a:cubicBezTo>
                    <a:pt x="12008" y="12126"/>
                    <a:pt x="12126" y="12152"/>
                    <a:pt x="12245" y="12152"/>
                  </a:cubicBezTo>
                  <a:cubicBezTo>
                    <a:pt x="12446" y="12152"/>
                    <a:pt x="12650" y="12077"/>
                    <a:pt x="12776" y="11909"/>
                  </a:cubicBezTo>
                  <a:cubicBezTo>
                    <a:pt x="12809" y="11876"/>
                    <a:pt x="12843" y="11843"/>
                    <a:pt x="12909" y="11743"/>
                  </a:cubicBezTo>
                  <a:lnTo>
                    <a:pt x="12909" y="11676"/>
                  </a:lnTo>
                  <a:cubicBezTo>
                    <a:pt x="12909" y="11509"/>
                    <a:pt x="12743" y="11342"/>
                    <a:pt x="12576" y="11342"/>
                  </a:cubicBezTo>
                  <a:cubicBezTo>
                    <a:pt x="12409" y="11342"/>
                    <a:pt x="12242" y="11509"/>
                    <a:pt x="12242" y="11676"/>
                  </a:cubicBezTo>
                  <a:cubicBezTo>
                    <a:pt x="12242" y="11709"/>
                    <a:pt x="12242" y="11743"/>
                    <a:pt x="12276" y="11776"/>
                  </a:cubicBezTo>
                  <a:cubicBezTo>
                    <a:pt x="12175" y="11776"/>
                    <a:pt x="12109" y="11776"/>
                    <a:pt x="12009" y="11743"/>
                  </a:cubicBezTo>
                  <a:cubicBezTo>
                    <a:pt x="11942" y="11709"/>
                    <a:pt x="11642" y="11543"/>
                    <a:pt x="11809" y="11109"/>
                  </a:cubicBezTo>
                  <a:cubicBezTo>
                    <a:pt x="11942" y="10775"/>
                    <a:pt x="12142" y="10542"/>
                    <a:pt x="12442" y="10442"/>
                  </a:cubicBezTo>
                  <a:cubicBezTo>
                    <a:pt x="12562" y="10406"/>
                    <a:pt x="12690" y="10387"/>
                    <a:pt x="12826" y="10387"/>
                  </a:cubicBezTo>
                  <a:cubicBezTo>
                    <a:pt x="13067" y="10387"/>
                    <a:pt x="13332" y="10447"/>
                    <a:pt x="13610" y="10575"/>
                  </a:cubicBezTo>
                  <a:cubicBezTo>
                    <a:pt x="13977" y="10775"/>
                    <a:pt x="14244" y="11076"/>
                    <a:pt x="14344" y="11409"/>
                  </a:cubicBezTo>
                  <a:cubicBezTo>
                    <a:pt x="14477" y="11776"/>
                    <a:pt x="14410" y="12210"/>
                    <a:pt x="14244" y="12577"/>
                  </a:cubicBezTo>
                  <a:cubicBezTo>
                    <a:pt x="13937" y="13165"/>
                    <a:pt x="13434" y="13459"/>
                    <a:pt x="12825" y="13459"/>
                  </a:cubicBezTo>
                  <a:cubicBezTo>
                    <a:pt x="12640" y="13459"/>
                    <a:pt x="12445" y="13432"/>
                    <a:pt x="12242" y="13377"/>
                  </a:cubicBezTo>
                  <a:cubicBezTo>
                    <a:pt x="12242" y="13010"/>
                    <a:pt x="12109" y="12677"/>
                    <a:pt x="11909" y="12410"/>
                  </a:cubicBezTo>
                  <a:cubicBezTo>
                    <a:pt x="11608" y="12010"/>
                    <a:pt x="11108" y="11709"/>
                    <a:pt x="10541" y="11709"/>
                  </a:cubicBezTo>
                  <a:cubicBezTo>
                    <a:pt x="10408" y="11176"/>
                    <a:pt x="10474" y="10575"/>
                    <a:pt x="10741" y="10008"/>
                  </a:cubicBezTo>
                  <a:cubicBezTo>
                    <a:pt x="11408" y="8440"/>
                    <a:pt x="13243" y="7173"/>
                    <a:pt x="15044" y="6939"/>
                  </a:cubicBezTo>
                  <a:cubicBezTo>
                    <a:pt x="15125" y="6930"/>
                    <a:pt x="15215" y="6926"/>
                    <a:pt x="15311" y="6926"/>
                  </a:cubicBezTo>
                  <a:cubicBezTo>
                    <a:pt x="15574" y="6926"/>
                    <a:pt x="15885" y="6957"/>
                    <a:pt x="16178" y="7006"/>
                  </a:cubicBezTo>
                  <a:cubicBezTo>
                    <a:pt x="15645" y="7440"/>
                    <a:pt x="15311" y="8040"/>
                    <a:pt x="15211" y="8707"/>
                  </a:cubicBezTo>
                  <a:cubicBezTo>
                    <a:pt x="15111" y="9107"/>
                    <a:pt x="15244" y="9541"/>
                    <a:pt x="15478" y="9908"/>
                  </a:cubicBezTo>
                  <a:cubicBezTo>
                    <a:pt x="15811" y="10342"/>
                    <a:pt x="16312" y="10609"/>
                    <a:pt x="16879" y="10675"/>
                  </a:cubicBezTo>
                  <a:cubicBezTo>
                    <a:pt x="16923" y="10678"/>
                    <a:pt x="16968" y="10679"/>
                    <a:pt x="17011" y="10679"/>
                  </a:cubicBezTo>
                  <a:cubicBezTo>
                    <a:pt x="17495" y="10679"/>
                    <a:pt x="17943" y="10511"/>
                    <a:pt x="18280" y="10175"/>
                  </a:cubicBezTo>
                  <a:cubicBezTo>
                    <a:pt x="18647" y="9841"/>
                    <a:pt x="18814" y="9341"/>
                    <a:pt x="18780" y="8841"/>
                  </a:cubicBezTo>
                  <a:cubicBezTo>
                    <a:pt x="18747" y="8274"/>
                    <a:pt x="18480" y="7840"/>
                    <a:pt x="18080" y="7406"/>
                  </a:cubicBezTo>
                  <a:cubicBezTo>
                    <a:pt x="17786" y="7178"/>
                    <a:pt x="17396" y="6949"/>
                    <a:pt x="17004" y="6846"/>
                  </a:cubicBezTo>
                  <a:lnTo>
                    <a:pt x="17004" y="6846"/>
                  </a:lnTo>
                  <a:cubicBezTo>
                    <a:pt x="16938" y="6887"/>
                    <a:pt x="16874" y="6929"/>
                    <a:pt x="16812" y="6973"/>
                  </a:cubicBezTo>
                  <a:cubicBezTo>
                    <a:pt x="16404" y="6871"/>
                    <a:pt x="15997" y="6827"/>
                    <a:pt x="15619" y="6827"/>
                  </a:cubicBezTo>
                  <a:close/>
                  <a:moveTo>
                    <a:pt x="7139" y="13711"/>
                  </a:moveTo>
                  <a:cubicBezTo>
                    <a:pt x="7205" y="13711"/>
                    <a:pt x="7239" y="13711"/>
                    <a:pt x="7272" y="13744"/>
                  </a:cubicBezTo>
                  <a:cubicBezTo>
                    <a:pt x="7472" y="13811"/>
                    <a:pt x="7639" y="14011"/>
                    <a:pt x="7639" y="14178"/>
                  </a:cubicBezTo>
                  <a:cubicBezTo>
                    <a:pt x="7739" y="14645"/>
                    <a:pt x="7472" y="15012"/>
                    <a:pt x="7205" y="15379"/>
                  </a:cubicBezTo>
                  <a:cubicBezTo>
                    <a:pt x="7205" y="15379"/>
                    <a:pt x="7205" y="15412"/>
                    <a:pt x="7139" y="15412"/>
                  </a:cubicBezTo>
                  <a:cubicBezTo>
                    <a:pt x="6905" y="15178"/>
                    <a:pt x="6672" y="14912"/>
                    <a:pt x="6605" y="14645"/>
                  </a:cubicBezTo>
                  <a:cubicBezTo>
                    <a:pt x="6538" y="14345"/>
                    <a:pt x="6605" y="14078"/>
                    <a:pt x="6872" y="13844"/>
                  </a:cubicBezTo>
                  <a:cubicBezTo>
                    <a:pt x="6938" y="13744"/>
                    <a:pt x="7072" y="13711"/>
                    <a:pt x="7139" y="13711"/>
                  </a:cubicBezTo>
                  <a:close/>
                  <a:moveTo>
                    <a:pt x="82326" y="13711"/>
                  </a:moveTo>
                  <a:cubicBezTo>
                    <a:pt x="82426" y="13711"/>
                    <a:pt x="82492" y="13744"/>
                    <a:pt x="82626" y="13844"/>
                  </a:cubicBezTo>
                  <a:cubicBezTo>
                    <a:pt x="82859" y="14078"/>
                    <a:pt x="82959" y="14345"/>
                    <a:pt x="82859" y="14645"/>
                  </a:cubicBezTo>
                  <a:cubicBezTo>
                    <a:pt x="82793" y="14912"/>
                    <a:pt x="82592" y="15178"/>
                    <a:pt x="82292" y="15412"/>
                  </a:cubicBezTo>
                  <a:cubicBezTo>
                    <a:pt x="82292" y="15379"/>
                    <a:pt x="82259" y="15379"/>
                    <a:pt x="82259" y="15345"/>
                  </a:cubicBezTo>
                  <a:cubicBezTo>
                    <a:pt x="81992" y="15012"/>
                    <a:pt x="81758" y="14645"/>
                    <a:pt x="81825" y="14178"/>
                  </a:cubicBezTo>
                  <a:cubicBezTo>
                    <a:pt x="81859" y="13978"/>
                    <a:pt x="82025" y="13811"/>
                    <a:pt x="82192" y="13744"/>
                  </a:cubicBezTo>
                  <a:cubicBezTo>
                    <a:pt x="82259" y="13744"/>
                    <a:pt x="82292" y="13711"/>
                    <a:pt x="82326" y="13711"/>
                  </a:cubicBezTo>
                  <a:close/>
                  <a:moveTo>
                    <a:pt x="12096" y="14281"/>
                  </a:moveTo>
                  <a:cubicBezTo>
                    <a:pt x="12066" y="14393"/>
                    <a:pt x="12028" y="14505"/>
                    <a:pt x="11975" y="14611"/>
                  </a:cubicBezTo>
                  <a:cubicBezTo>
                    <a:pt x="11835" y="15008"/>
                    <a:pt x="11621" y="15345"/>
                    <a:pt x="11359" y="15623"/>
                  </a:cubicBezTo>
                  <a:lnTo>
                    <a:pt x="11359" y="15623"/>
                  </a:lnTo>
                  <a:cubicBezTo>
                    <a:pt x="11618" y="15368"/>
                    <a:pt x="11832" y="15053"/>
                    <a:pt x="11975" y="14678"/>
                  </a:cubicBezTo>
                  <a:cubicBezTo>
                    <a:pt x="12025" y="14546"/>
                    <a:pt x="12066" y="14413"/>
                    <a:pt x="12096" y="14281"/>
                  </a:cubicBezTo>
                  <a:close/>
                  <a:moveTo>
                    <a:pt x="7377" y="13513"/>
                  </a:moveTo>
                  <a:cubicBezTo>
                    <a:pt x="7186" y="13513"/>
                    <a:pt x="7021" y="13571"/>
                    <a:pt x="6905" y="13711"/>
                  </a:cubicBezTo>
                  <a:cubicBezTo>
                    <a:pt x="6571" y="14044"/>
                    <a:pt x="6438" y="14478"/>
                    <a:pt x="6571" y="14845"/>
                  </a:cubicBezTo>
                  <a:cubicBezTo>
                    <a:pt x="6638" y="15212"/>
                    <a:pt x="6938" y="15545"/>
                    <a:pt x="7272" y="15812"/>
                  </a:cubicBezTo>
                  <a:cubicBezTo>
                    <a:pt x="6938" y="16246"/>
                    <a:pt x="6638" y="16546"/>
                    <a:pt x="6271" y="16880"/>
                  </a:cubicBezTo>
                  <a:cubicBezTo>
                    <a:pt x="6023" y="17128"/>
                    <a:pt x="5821" y="17376"/>
                    <a:pt x="5569" y="17662"/>
                  </a:cubicBezTo>
                  <a:lnTo>
                    <a:pt x="5569" y="17662"/>
                  </a:lnTo>
                  <a:cubicBezTo>
                    <a:pt x="5799" y="17421"/>
                    <a:pt x="6010" y="17216"/>
                    <a:pt x="6205" y="17046"/>
                  </a:cubicBezTo>
                  <a:cubicBezTo>
                    <a:pt x="6538" y="16713"/>
                    <a:pt x="6872" y="16379"/>
                    <a:pt x="7205" y="15912"/>
                  </a:cubicBezTo>
                  <a:cubicBezTo>
                    <a:pt x="7606" y="16213"/>
                    <a:pt x="8073" y="16413"/>
                    <a:pt x="8406" y="16513"/>
                  </a:cubicBezTo>
                  <a:cubicBezTo>
                    <a:pt x="8619" y="16570"/>
                    <a:pt x="8848" y="16599"/>
                    <a:pt x="9083" y="16599"/>
                  </a:cubicBezTo>
                  <a:cubicBezTo>
                    <a:pt x="9876" y="16599"/>
                    <a:pt x="10747" y="16274"/>
                    <a:pt x="11359" y="15623"/>
                  </a:cubicBezTo>
                  <a:lnTo>
                    <a:pt x="11359" y="15623"/>
                  </a:lnTo>
                  <a:cubicBezTo>
                    <a:pt x="10819" y="16155"/>
                    <a:pt x="10087" y="16424"/>
                    <a:pt x="9412" y="16424"/>
                  </a:cubicBezTo>
                  <a:cubicBezTo>
                    <a:pt x="9202" y="16424"/>
                    <a:pt x="8998" y="16398"/>
                    <a:pt x="8806" y="16346"/>
                  </a:cubicBezTo>
                  <a:cubicBezTo>
                    <a:pt x="8439" y="16246"/>
                    <a:pt x="8073" y="16046"/>
                    <a:pt x="7739" y="15812"/>
                  </a:cubicBezTo>
                  <a:cubicBezTo>
                    <a:pt x="7739" y="15746"/>
                    <a:pt x="7772" y="15746"/>
                    <a:pt x="7772" y="15712"/>
                  </a:cubicBezTo>
                  <a:cubicBezTo>
                    <a:pt x="8073" y="15312"/>
                    <a:pt x="8406" y="14878"/>
                    <a:pt x="8273" y="14244"/>
                  </a:cubicBezTo>
                  <a:cubicBezTo>
                    <a:pt x="8239" y="13911"/>
                    <a:pt x="7972" y="13677"/>
                    <a:pt x="7639" y="13544"/>
                  </a:cubicBezTo>
                  <a:cubicBezTo>
                    <a:pt x="7548" y="13524"/>
                    <a:pt x="7460" y="13513"/>
                    <a:pt x="7377" y="13513"/>
                  </a:cubicBezTo>
                  <a:close/>
                  <a:moveTo>
                    <a:pt x="5569" y="17662"/>
                  </a:moveTo>
                  <a:cubicBezTo>
                    <a:pt x="5483" y="17752"/>
                    <a:pt x="5395" y="17847"/>
                    <a:pt x="5304" y="17947"/>
                  </a:cubicBezTo>
                  <a:lnTo>
                    <a:pt x="5277" y="17984"/>
                  </a:lnTo>
                  <a:lnTo>
                    <a:pt x="5277" y="17984"/>
                  </a:lnTo>
                  <a:cubicBezTo>
                    <a:pt x="5318" y="17936"/>
                    <a:pt x="5360" y="17890"/>
                    <a:pt x="5404" y="17847"/>
                  </a:cubicBezTo>
                  <a:cubicBezTo>
                    <a:pt x="5462" y="17783"/>
                    <a:pt x="5517" y="17722"/>
                    <a:pt x="5569" y="17662"/>
                  </a:cubicBezTo>
                  <a:close/>
                  <a:moveTo>
                    <a:pt x="5214" y="18844"/>
                  </a:moveTo>
                  <a:cubicBezTo>
                    <a:pt x="5537" y="18844"/>
                    <a:pt x="5871" y="18903"/>
                    <a:pt x="6205" y="19081"/>
                  </a:cubicBezTo>
                  <a:cubicBezTo>
                    <a:pt x="6938" y="19482"/>
                    <a:pt x="6972" y="20049"/>
                    <a:pt x="6938" y="20382"/>
                  </a:cubicBezTo>
                  <a:cubicBezTo>
                    <a:pt x="6838" y="21016"/>
                    <a:pt x="6305" y="21583"/>
                    <a:pt x="5738" y="21716"/>
                  </a:cubicBezTo>
                  <a:cubicBezTo>
                    <a:pt x="5593" y="21747"/>
                    <a:pt x="5458" y="21762"/>
                    <a:pt x="5333" y="21762"/>
                  </a:cubicBezTo>
                  <a:cubicBezTo>
                    <a:pt x="5053" y="21762"/>
                    <a:pt x="4821" y="21688"/>
                    <a:pt x="4637" y="21550"/>
                  </a:cubicBezTo>
                  <a:cubicBezTo>
                    <a:pt x="4403" y="21350"/>
                    <a:pt x="4270" y="21049"/>
                    <a:pt x="4270" y="20649"/>
                  </a:cubicBezTo>
                  <a:cubicBezTo>
                    <a:pt x="4170" y="20249"/>
                    <a:pt x="4303" y="19648"/>
                    <a:pt x="4737" y="18881"/>
                  </a:cubicBezTo>
                  <a:cubicBezTo>
                    <a:pt x="4892" y="18859"/>
                    <a:pt x="5052" y="18844"/>
                    <a:pt x="5214" y="18844"/>
                  </a:cubicBezTo>
                  <a:close/>
                  <a:moveTo>
                    <a:pt x="84360" y="18848"/>
                  </a:moveTo>
                  <a:cubicBezTo>
                    <a:pt x="84527" y="18848"/>
                    <a:pt x="84694" y="18848"/>
                    <a:pt x="84827" y="18881"/>
                  </a:cubicBezTo>
                  <a:cubicBezTo>
                    <a:pt x="85194" y="19648"/>
                    <a:pt x="85294" y="20249"/>
                    <a:pt x="85294" y="20649"/>
                  </a:cubicBezTo>
                  <a:cubicBezTo>
                    <a:pt x="85294" y="21049"/>
                    <a:pt x="85161" y="21350"/>
                    <a:pt x="84927" y="21550"/>
                  </a:cubicBezTo>
                  <a:cubicBezTo>
                    <a:pt x="84743" y="21688"/>
                    <a:pt x="84511" y="21762"/>
                    <a:pt x="84232" y="21762"/>
                  </a:cubicBezTo>
                  <a:cubicBezTo>
                    <a:pt x="84106" y="21762"/>
                    <a:pt x="83971" y="21747"/>
                    <a:pt x="83827" y="21716"/>
                  </a:cubicBezTo>
                  <a:cubicBezTo>
                    <a:pt x="83193" y="21583"/>
                    <a:pt x="82692" y="21049"/>
                    <a:pt x="82626" y="20382"/>
                  </a:cubicBezTo>
                  <a:cubicBezTo>
                    <a:pt x="82592" y="20049"/>
                    <a:pt x="82626" y="19482"/>
                    <a:pt x="83360" y="19081"/>
                  </a:cubicBezTo>
                  <a:cubicBezTo>
                    <a:pt x="83693" y="18914"/>
                    <a:pt x="84027" y="18848"/>
                    <a:pt x="84360" y="18848"/>
                  </a:cubicBezTo>
                  <a:close/>
                  <a:moveTo>
                    <a:pt x="3136" y="24218"/>
                  </a:moveTo>
                  <a:cubicBezTo>
                    <a:pt x="3569" y="24218"/>
                    <a:pt x="4170" y="24352"/>
                    <a:pt x="4303" y="24719"/>
                  </a:cubicBezTo>
                  <a:cubicBezTo>
                    <a:pt x="4403" y="24985"/>
                    <a:pt x="4403" y="25186"/>
                    <a:pt x="4303" y="25352"/>
                  </a:cubicBezTo>
                  <a:cubicBezTo>
                    <a:pt x="4236" y="25519"/>
                    <a:pt x="4036" y="25653"/>
                    <a:pt x="3769" y="25719"/>
                  </a:cubicBezTo>
                  <a:cubicBezTo>
                    <a:pt x="3610" y="25759"/>
                    <a:pt x="3454" y="25778"/>
                    <a:pt x="3303" y="25778"/>
                  </a:cubicBezTo>
                  <a:cubicBezTo>
                    <a:pt x="2949" y="25778"/>
                    <a:pt x="2626" y="25673"/>
                    <a:pt x="2368" y="25486"/>
                  </a:cubicBezTo>
                  <a:cubicBezTo>
                    <a:pt x="2135" y="25319"/>
                    <a:pt x="1935" y="25052"/>
                    <a:pt x="1801" y="24719"/>
                  </a:cubicBezTo>
                  <a:cubicBezTo>
                    <a:pt x="2268" y="24485"/>
                    <a:pt x="2735" y="24252"/>
                    <a:pt x="3136" y="24218"/>
                  </a:cubicBezTo>
                  <a:close/>
                  <a:moveTo>
                    <a:pt x="86362" y="24218"/>
                  </a:moveTo>
                  <a:cubicBezTo>
                    <a:pt x="86795" y="24252"/>
                    <a:pt x="87296" y="24418"/>
                    <a:pt x="87696" y="24719"/>
                  </a:cubicBezTo>
                  <a:cubicBezTo>
                    <a:pt x="87529" y="25052"/>
                    <a:pt x="87329" y="25319"/>
                    <a:pt x="87129" y="25486"/>
                  </a:cubicBezTo>
                  <a:cubicBezTo>
                    <a:pt x="86872" y="25673"/>
                    <a:pt x="86565" y="25778"/>
                    <a:pt x="86197" y="25778"/>
                  </a:cubicBezTo>
                  <a:cubicBezTo>
                    <a:pt x="86041" y="25778"/>
                    <a:pt x="85874" y="25759"/>
                    <a:pt x="85695" y="25719"/>
                  </a:cubicBezTo>
                  <a:cubicBezTo>
                    <a:pt x="85461" y="25653"/>
                    <a:pt x="85261" y="25519"/>
                    <a:pt x="85161" y="25352"/>
                  </a:cubicBezTo>
                  <a:cubicBezTo>
                    <a:pt x="85094" y="25186"/>
                    <a:pt x="85094" y="24985"/>
                    <a:pt x="85161" y="24719"/>
                  </a:cubicBezTo>
                  <a:cubicBezTo>
                    <a:pt x="85294" y="24385"/>
                    <a:pt x="85861" y="24218"/>
                    <a:pt x="86295" y="24218"/>
                  </a:cubicBezTo>
                  <a:close/>
                  <a:moveTo>
                    <a:pt x="5277" y="17984"/>
                  </a:moveTo>
                  <a:cubicBezTo>
                    <a:pt x="5097" y="18191"/>
                    <a:pt x="4939" y="18430"/>
                    <a:pt x="4804" y="18648"/>
                  </a:cubicBezTo>
                  <a:cubicBezTo>
                    <a:pt x="4136" y="18814"/>
                    <a:pt x="3569" y="19248"/>
                    <a:pt x="3102" y="19682"/>
                  </a:cubicBezTo>
                  <a:cubicBezTo>
                    <a:pt x="2102" y="20582"/>
                    <a:pt x="1501" y="21983"/>
                    <a:pt x="1501" y="23384"/>
                  </a:cubicBezTo>
                  <a:cubicBezTo>
                    <a:pt x="1501" y="23851"/>
                    <a:pt x="1601" y="24285"/>
                    <a:pt x="1735" y="24685"/>
                  </a:cubicBezTo>
                  <a:cubicBezTo>
                    <a:pt x="1234" y="25052"/>
                    <a:pt x="801" y="25553"/>
                    <a:pt x="601" y="26020"/>
                  </a:cubicBezTo>
                  <a:cubicBezTo>
                    <a:pt x="100" y="27020"/>
                    <a:pt x="0" y="28188"/>
                    <a:pt x="400" y="29055"/>
                  </a:cubicBezTo>
                  <a:cubicBezTo>
                    <a:pt x="367" y="29689"/>
                    <a:pt x="901" y="30189"/>
                    <a:pt x="1535" y="30389"/>
                  </a:cubicBezTo>
                  <a:cubicBezTo>
                    <a:pt x="1735" y="30489"/>
                    <a:pt x="1935" y="30489"/>
                    <a:pt x="2135" y="30489"/>
                  </a:cubicBezTo>
                  <a:cubicBezTo>
                    <a:pt x="2502" y="30489"/>
                    <a:pt x="2869" y="30389"/>
                    <a:pt x="3202" y="30189"/>
                  </a:cubicBezTo>
                  <a:cubicBezTo>
                    <a:pt x="3703" y="29856"/>
                    <a:pt x="4036" y="29188"/>
                    <a:pt x="3903" y="28588"/>
                  </a:cubicBezTo>
                  <a:cubicBezTo>
                    <a:pt x="3803" y="28088"/>
                    <a:pt x="3469" y="27754"/>
                    <a:pt x="2969" y="27687"/>
                  </a:cubicBezTo>
                  <a:cubicBezTo>
                    <a:pt x="2859" y="27660"/>
                    <a:pt x="2750" y="27647"/>
                    <a:pt x="2645" y="27647"/>
                  </a:cubicBezTo>
                  <a:cubicBezTo>
                    <a:pt x="2241" y="27647"/>
                    <a:pt x="1893" y="27844"/>
                    <a:pt x="1735" y="28188"/>
                  </a:cubicBezTo>
                  <a:cubicBezTo>
                    <a:pt x="1568" y="28521"/>
                    <a:pt x="1568" y="28922"/>
                    <a:pt x="1768" y="29155"/>
                  </a:cubicBezTo>
                  <a:cubicBezTo>
                    <a:pt x="1849" y="29209"/>
                    <a:pt x="1974" y="29307"/>
                    <a:pt x="2160" y="29307"/>
                  </a:cubicBezTo>
                  <a:cubicBezTo>
                    <a:pt x="2203" y="29307"/>
                    <a:pt x="2251" y="29301"/>
                    <a:pt x="2302" y="29289"/>
                  </a:cubicBezTo>
                  <a:lnTo>
                    <a:pt x="2368" y="29289"/>
                  </a:lnTo>
                  <a:cubicBezTo>
                    <a:pt x="2435" y="29289"/>
                    <a:pt x="2535" y="29255"/>
                    <a:pt x="2602" y="29222"/>
                  </a:cubicBezTo>
                  <a:cubicBezTo>
                    <a:pt x="2635" y="29188"/>
                    <a:pt x="2702" y="29088"/>
                    <a:pt x="2702" y="28955"/>
                  </a:cubicBezTo>
                  <a:cubicBezTo>
                    <a:pt x="2702" y="28755"/>
                    <a:pt x="2535" y="28621"/>
                    <a:pt x="2368" y="28621"/>
                  </a:cubicBezTo>
                  <a:cubicBezTo>
                    <a:pt x="2202" y="28621"/>
                    <a:pt x="2068" y="28755"/>
                    <a:pt x="2035" y="28888"/>
                  </a:cubicBezTo>
                  <a:cubicBezTo>
                    <a:pt x="1935" y="28755"/>
                    <a:pt x="1901" y="28555"/>
                    <a:pt x="2035" y="28355"/>
                  </a:cubicBezTo>
                  <a:cubicBezTo>
                    <a:pt x="2091" y="28243"/>
                    <a:pt x="2241" y="27990"/>
                    <a:pt x="2641" y="27990"/>
                  </a:cubicBezTo>
                  <a:cubicBezTo>
                    <a:pt x="2719" y="27990"/>
                    <a:pt x="2805" y="27999"/>
                    <a:pt x="2902" y="28021"/>
                  </a:cubicBezTo>
                  <a:cubicBezTo>
                    <a:pt x="3403" y="28088"/>
                    <a:pt x="3536" y="28455"/>
                    <a:pt x="3569" y="28688"/>
                  </a:cubicBezTo>
                  <a:cubicBezTo>
                    <a:pt x="3636" y="29155"/>
                    <a:pt x="3403" y="29689"/>
                    <a:pt x="3036" y="29889"/>
                  </a:cubicBezTo>
                  <a:cubicBezTo>
                    <a:pt x="2750" y="30043"/>
                    <a:pt x="2436" y="30139"/>
                    <a:pt x="2121" y="30139"/>
                  </a:cubicBezTo>
                  <a:cubicBezTo>
                    <a:pt x="1958" y="30139"/>
                    <a:pt x="1794" y="30113"/>
                    <a:pt x="1635" y="30056"/>
                  </a:cubicBezTo>
                  <a:cubicBezTo>
                    <a:pt x="1101" y="29889"/>
                    <a:pt x="634" y="29422"/>
                    <a:pt x="400" y="28888"/>
                  </a:cubicBezTo>
                  <a:cubicBezTo>
                    <a:pt x="67" y="28088"/>
                    <a:pt x="134" y="27020"/>
                    <a:pt x="601" y="26120"/>
                  </a:cubicBezTo>
                  <a:cubicBezTo>
                    <a:pt x="801" y="25719"/>
                    <a:pt x="1134" y="25352"/>
                    <a:pt x="1568" y="24952"/>
                  </a:cubicBezTo>
                  <a:cubicBezTo>
                    <a:pt x="1735" y="25286"/>
                    <a:pt x="1935" y="25553"/>
                    <a:pt x="2202" y="25753"/>
                  </a:cubicBezTo>
                  <a:cubicBezTo>
                    <a:pt x="2509" y="25989"/>
                    <a:pt x="2899" y="26125"/>
                    <a:pt x="3338" y="26125"/>
                  </a:cubicBezTo>
                  <a:cubicBezTo>
                    <a:pt x="3519" y="26125"/>
                    <a:pt x="3708" y="26102"/>
                    <a:pt x="3903" y="26053"/>
                  </a:cubicBezTo>
                  <a:cubicBezTo>
                    <a:pt x="4270" y="25953"/>
                    <a:pt x="4537" y="25753"/>
                    <a:pt x="4637" y="25519"/>
                  </a:cubicBezTo>
                  <a:cubicBezTo>
                    <a:pt x="4770" y="25252"/>
                    <a:pt x="4804" y="24952"/>
                    <a:pt x="4703" y="24619"/>
                  </a:cubicBezTo>
                  <a:cubicBezTo>
                    <a:pt x="4470" y="24051"/>
                    <a:pt x="3636" y="23885"/>
                    <a:pt x="3136" y="23885"/>
                  </a:cubicBezTo>
                  <a:cubicBezTo>
                    <a:pt x="2635" y="23918"/>
                    <a:pt x="2135" y="24085"/>
                    <a:pt x="1735" y="24418"/>
                  </a:cubicBezTo>
                  <a:cubicBezTo>
                    <a:pt x="1635" y="24085"/>
                    <a:pt x="1568" y="23718"/>
                    <a:pt x="1568" y="23351"/>
                  </a:cubicBezTo>
                  <a:cubicBezTo>
                    <a:pt x="1568" y="22017"/>
                    <a:pt x="2068" y="20749"/>
                    <a:pt x="3036" y="19882"/>
                  </a:cubicBezTo>
                  <a:cubicBezTo>
                    <a:pt x="3369" y="19548"/>
                    <a:pt x="3769" y="19248"/>
                    <a:pt x="4270" y="19048"/>
                  </a:cubicBezTo>
                  <a:lnTo>
                    <a:pt x="4270" y="19048"/>
                  </a:lnTo>
                  <a:cubicBezTo>
                    <a:pt x="3970" y="19682"/>
                    <a:pt x="3870" y="20215"/>
                    <a:pt x="3870" y="20616"/>
                  </a:cubicBezTo>
                  <a:cubicBezTo>
                    <a:pt x="3870" y="21116"/>
                    <a:pt x="4070" y="21550"/>
                    <a:pt x="4370" y="21783"/>
                  </a:cubicBezTo>
                  <a:cubicBezTo>
                    <a:pt x="4614" y="21979"/>
                    <a:pt x="4948" y="22102"/>
                    <a:pt x="5318" y="22102"/>
                  </a:cubicBezTo>
                  <a:cubicBezTo>
                    <a:pt x="5454" y="22102"/>
                    <a:pt x="5594" y="22086"/>
                    <a:pt x="5738" y="22050"/>
                  </a:cubicBezTo>
                  <a:cubicBezTo>
                    <a:pt x="6471" y="21883"/>
                    <a:pt x="7105" y="21216"/>
                    <a:pt x="7239" y="20416"/>
                  </a:cubicBezTo>
                  <a:cubicBezTo>
                    <a:pt x="7305" y="19715"/>
                    <a:pt x="6972" y="19115"/>
                    <a:pt x="6305" y="18748"/>
                  </a:cubicBezTo>
                  <a:cubicBezTo>
                    <a:pt x="5896" y="18543"/>
                    <a:pt x="5513" y="18441"/>
                    <a:pt x="5111" y="18441"/>
                  </a:cubicBezTo>
                  <a:cubicBezTo>
                    <a:pt x="5053" y="18441"/>
                    <a:pt x="4995" y="18443"/>
                    <a:pt x="4937" y="18447"/>
                  </a:cubicBezTo>
                  <a:lnTo>
                    <a:pt x="5277" y="17984"/>
                  </a:lnTo>
                  <a:close/>
                  <a:moveTo>
                    <a:pt x="51762" y="655"/>
                  </a:moveTo>
                  <a:cubicBezTo>
                    <a:pt x="51465" y="655"/>
                    <a:pt x="51168" y="681"/>
                    <a:pt x="50881" y="732"/>
                  </a:cubicBezTo>
                  <a:lnTo>
                    <a:pt x="50881" y="732"/>
                  </a:lnTo>
                  <a:cubicBezTo>
                    <a:pt x="51110" y="697"/>
                    <a:pt x="51346" y="679"/>
                    <a:pt x="51582" y="679"/>
                  </a:cubicBezTo>
                  <a:cubicBezTo>
                    <a:pt x="52448" y="679"/>
                    <a:pt x="53326" y="914"/>
                    <a:pt x="53939" y="1369"/>
                  </a:cubicBezTo>
                  <a:cubicBezTo>
                    <a:pt x="54005" y="1435"/>
                    <a:pt x="54105" y="1502"/>
                    <a:pt x="54172" y="1602"/>
                  </a:cubicBezTo>
                  <a:cubicBezTo>
                    <a:pt x="54005" y="1669"/>
                    <a:pt x="53905" y="1735"/>
                    <a:pt x="53772" y="1836"/>
                  </a:cubicBezTo>
                  <a:cubicBezTo>
                    <a:pt x="53005" y="2236"/>
                    <a:pt x="52438" y="3070"/>
                    <a:pt x="52804" y="3870"/>
                  </a:cubicBezTo>
                  <a:cubicBezTo>
                    <a:pt x="52993" y="4248"/>
                    <a:pt x="53331" y="4507"/>
                    <a:pt x="53760" y="4507"/>
                  </a:cubicBezTo>
                  <a:cubicBezTo>
                    <a:pt x="53786" y="4507"/>
                    <a:pt x="53812" y="4506"/>
                    <a:pt x="53839" y="4504"/>
                  </a:cubicBezTo>
                  <a:cubicBezTo>
                    <a:pt x="54306" y="4437"/>
                    <a:pt x="54706" y="4171"/>
                    <a:pt x="54873" y="3704"/>
                  </a:cubicBezTo>
                  <a:cubicBezTo>
                    <a:pt x="55139" y="3003"/>
                    <a:pt x="55106" y="2369"/>
                    <a:pt x="54806" y="1836"/>
                  </a:cubicBezTo>
                  <a:cubicBezTo>
                    <a:pt x="55049" y="1783"/>
                    <a:pt x="55302" y="1758"/>
                    <a:pt x="55559" y="1758"/>
                  </a:cubicBezTo>
                  <a:cubicBezTo>
                    <a:pt x="56605" y="1758"/>
                    <a:pt x="57705" y="2180"/>
                    <a:pt x="58375" y="2903"/>
                  </a:cubicBezTo>
                  <a:cubicBezTo>
                    <a:pt x="58475" y="3003"/>
                    <a:pt x="58575" y="3136"/>
                    <a:pt x="58642" y="3270"/>
                  </a:cubicBezTo>
                  <a:cubicBezTo>
                    <a:pt x="58442" y="3337"/>
                    <a:pt x="58275" y="3403"/>
                    <a:pt x="58108" y="3537"/>
                  </a:cubicBezTo>
                  <a:cubicBezTo>
                    <a:pt x="57675" y="3804"/>
                    <a:pt x="57541" y="4337"/>
                    <a:pt x="57708" y="4671"/>
                  </a:cubicBezTo>
                  <a:cubicBezTo>
                    <a:pt x="57785" y="4826"/>
                    <a:pt x="57983" y="4981"/>
                    <a:pt x="58254" y="4981"/>
                  </a:cubicBezTo>
                  <a:cubicBezTo>
                    <a:pt x="58333" y="4981"/>
                    <a:pt x="58418" y="4968"/>
                    <a:pt x="58509" y="4938"/>
                  </a:cubicBezTo>
                  <a:cubicBezTo>
                    <a:pt x="58842" y="4838"/>
                    <a:pt x="59042" y="4604"/>
                    <a:pt x="59142" y="4271"/>
                  </a:cubicBezTo>
                  <a:cubicBezTo>
                    <a:pt x="59176" y="4070"/>
                    <a:pt x="59176" y="3837"/>
                    <a:pt x="59142" y="3570"/>
                  </a:cubicBezTo>
                  <a:cubicBezTo>
                    <a:pt x="59185" y="3568"/>
                    <a:pt x="59227" y="3567"/>
                    <a:pt x="59270" y="3567"/>
                  </a:cubicBezTo>
                  <a:cubicBezTo>
                    <a:pt x="60434" y="3567"/>
                    <a:pt x="61667" y="4421"/>
                    <a:pt x="62278" y="4871"/>
                  </a:cubicBezTo>
                  <a:lnTo>
                    <a:pt x="62645" y="5205"/>
                  </a:lnTo>
                  <a:cubicBezTo>
                    <a:pt x="63712" y="6072"/>
                    <a:pt x="64546" y="6739"/>
                    <a:pt x="66047" y="7139"/>
                  </a:cubicBezTo>
                  <a:cubicBezTo>
                    <a:pt x="66232" y="7184"/>
                    <a:pt x="66411" y="7205"/>
                    <a:pt x="66584" y="7205"/>
                  </a:cubicBezTo>
                  <a:cubicBezTo>
                    <a:pt x="67190" y="7205"/>
                    <a:pt x="67704" y="6940"/>
                    <a:pt x="68015" y="6472"/>
                  </a:cubicBezTo>
                  <a:cubicBezTo>
                    <a:pt x="68182" y="6239"/>
                    <a:pt x="68316" y="5972"/>
                    <a:pt x="68349" y="5705"/>
                  </a:cubicBezTo>
                  <a:cubicBezTo>
                    <a:pt x="68649" y="5738"/>
                    <a:pt x="68949" y="5772"/>
                    <a:pt x="69183" y="5838"/>
                  </a:cubicBezTo>
                  <a:cubicBezTo>
                    <a:pt x="69616" y="5872"/>
                    <a:pt x="70017" y="5905"/>
                    <a:pt x="70317" y="6005"/>
                  </a:cubicBezTo>
                  <a:cubicBezTo>
                    <a:pt x="71284" y="6205"/>
                    <a:pt x="72018" y="6506"/>
                    <a:pt x="72619" y="6839"/>
                  </a:cubicBezTo>
                  <a:cubicBezTo>
                    <a:pt x="72185" y="6973"/>
                    <a:pt x="71818" y="7173"/>
                    <a:pt x="71518" y="7406"/>
                  </a:cubicBezTo>
                  <a:cubicBezTo>
                    <a:pt x="71051" y="7773"/>
                    <a:pt x="70817" y="8307"/>
                    <a:pt x="70817" y="8841"/>
                  </a:cubicBezTo>
                  <a:cubicBezTo>
                    <a:pt x="70784" y="9374"/>
                    <a:pt x="70984" y="9841"/>
                    <a:pt x="71318" y="10208"/>
                  </a:cubicBezTo>
                  <a:cubicBezTo>
                    <a:pt x="71654" y="10545"/>
                    <a:pt x="72131" y="10713"/>
                    <a:pt x="72593" y="10713"/>
                  </a:cubicBezTo>
                  <a:cubicBezTo>
                    <a:pt x="72635" y="10713"/>
                    <a:pt x="72677" y="10711"/>
                    <a:pt x="72719" y="10709"/>
                  </a:cubicBezTo>
                  <a:cubicBezTo>
                    <a:pt x="73286" y="10675"/>
                    <a:pt x="73786" y="10375"/>
                    <a:pt x="74120" y="9941"/>
                  </a:cubicBezTo>
                  <a:cubicBezTo>
                    <a:pt x="74387" y="9574"/>
                    <a:pt x="74487" y="9174"/>
                    <a:pt x="74387" y="8741"/>
                  </a:cubicBezTo>
                  <a:cubicBezTo>
                    <a:pt x="74286" y="8073"/>
                    <a:pt x="73953" y="7506"/>
                    <a:pt x="73386" y="7039"/>
                  </a:cubicBezTo>
                  <a:cubicBezTo>
                    <a:pt x="73625" y="6984"/>
                    <a:pt x="73853" y="6959"/>
                    <a:pt x="74066" y="6959"/>
                  </a:cubicBezTo>
                  <a:cubicBezTo>
                    <a:pt x="74240" y="6959"/>
                    <a:pt x="74403" y="6976"/>
                    <a:pt x="74553" y="7006"/>
                  </a:cubicBezTo>
                  <a:cubicBezTo>
                    <a:pt x="76355" y="7173"/>
                    <a:pt x="78189" y="8507"/>
                    <a:pt x="78856" y="10041"/>
                  </a:cubicBezTo>
                  <a:cubicBezTo>
                    <a:pt x="79123" y="10609"/>
                    <a:pt x="79190" y="11209"/>
                    <a:pt x="79057" y="11743"/>
                  </a:cubicBezTo>
                  <a:cubicBezTo>
                    <a:pt x="78489" y="11776"/>
                    <a:pt x="77989" y="12043"/>
                    <a:pt x="77689" y="12443"/>
                  </a:cubicBezTo>
                  <a:cubicBezTo>
                    <a:pt x="77489" y="12743"/>
                    <a:pt x="77389" y="13077"/>
                    <a:pt x="77355" y="13411"/>
                  </a:cubicBezTo>
                  <a:cubicBezTo>
                    <a:pt x="77169" y="13453"/>
                    <a:pt x="76988" y="13475"/>
                    <a:pt x="76815" y="13475"/>
                  </a:cubicBezTo>
                  <a:cubicBezTo>
                    <a:pt x="76178" y="13475"/>
                    <a:pt x="75642" y="13187"/>
                    <a:pt x="75354" y="12610"/>
                  </a:cubicBezTo>
                  <a:cubicBezTo>
                    <a:pt x="75154" y="12243"/>
                    <a:pt x="75120" y="11843"/>
                    <a:pt x="75220" y="11442"/>
                  </a:cubicBezTo>
                  <a:cubicBezTo>
                    <a:pt x="75354" y="11076"/>
                    <a:pt x="75621" y="10775"/>
                    <a:pt x="75988" y="10609"/>
                  </a:cubicBezTo>
                  <a:cubicBezTo>
                    <a:pt x="76228" y="10488"/>
                    <a:pt x="76480" y="10428"/>
                    <a:pt x="76715" y="10428"/>
                  </a:cubicBezTo>
                  <a:cubicBezTo>
                    <a:pt x="76872" y="10428"/>
                    <a:pt x="77022" y="10455"/>
                    <a:pt x="77155" y="10508"/>
                  </a:cubicBezTo>
                  <a:cubicBezTo>
                    <a:pt x="77455" y="10609"/>
                    <a:pt x="77656" y="10842"/>
                    <a:pt x="77789" y="11176"/>
                  </a:cubicBezTo>
                  <a:cubicBezTo>
                    <a:pt x="77956" y="11576"/>
                    <a:pt x="77656" y="11743"/>
                    <a:pt x="77555" y="11776"/>
                  </a:cubicBezTo>
                  <a:cubicBezTo>
                    <a:pt x="77489" y="11843"/>
                    <a:pt x="77389" y="11843"/>
                    <a:pt x="77322" y="11843"/>
                  </a:cubicBezTo>
                  <a:cubicBezTo>
                    <a:pt x="77322" y="11776"/>
                    <a:pt x="77355" y="11743"/>
                    <a:pt x="77355" y="11709"/>
                  </a:cubicBezTo>
                  <a:cubicBezTo>
                    <a:pt x="77355" y="11543"/>
                    <a:pt x="77189" y="11376"/>
                    <a:pt x="77022" y="11376"/>
                  </a:cubicBezTo>
                  <a:cubicBezTo>
                    <a:pt x="76855" y="11376"/>
                    <a:pt x="76688" y="11543"/>
                    <a:pt x="76688" y="11709"/>
                  </a:cubicBezTo>
                  <a:lnTo>
                    <a:pt x="76688" y="11776"/>
                  </a:lnTo>
                  <a:cubicBezTo>
                    <a:pt x="76688" y="11876"/>
                    <a:pt x="76722" y="11909"/>
                    <a:pt x="76822" y="11943"/>
                  </a:cubicBezTo>
                  <a:cubicBezTo>
                    <a:pt x="76947" y="12110"/>
                    <a:pt x="77139" y="12186"/>
                    <a:pt x="77338" y="12186"/>
                  </a:cubicBezTo>
                  <a:cubicBezTo>
                    <a:pt x="77456" y="12186"/>
                    <a:pt x="77577" y="12159"/>
                    <a:pt x="77689" y="12110"/>
                  </a:cubicBezTo>
                  <a:cubicBezTo>
                    <a:pt x="78022" y="11943"/>
                    <a:pt x="78323" y="11576"/>
                    <a:pt x="78123" y="11076"/>
                  </a:cubicBezTo>
                  <a:cubicBezTo>
                    <a:pt x="77956" y="10675"/>
                    <a:pt x="77656" y="10342"/>
                    <a:pt x="77289" y="10208"/>
                  </a:cubicBezTo>
                  <a:cubicBezTo>
                    <a:pt x="77119" y="10143"/>
                    <a:pt x="76934" y="10108"/>
                    <a:pt x="76742" y="10108"/>
                  </a:cubicBezTo>
                  <a:cubicBezTo>
                    <a:pt x="76443" y="10108"/>
                    <a:pt x="76126" y="10192"/>
                    <a:pt x="75821" y="10375"/>
                  </a:cubicBezTo>
                  <a:cubicBezTo>
                    <a:pt x="75354" y="10609"/>
                    <a:pt x="75020" y="11009"/>
                    <a:pt x="74887" y="11409"/>
                  </a:cubicBezTo>
                  <a:cubicBezTo>
                    <a:pt x="74787" y="11876"/>
                    <a:pt x="74820" y="12410"/>
                    <a:pt x="75054" y="12877"/>
                  </a:cubicBezTo>
                  <a:cubicBezTo>
                    <a:pt x="75354" y="13444"/>
                    <a:pt x="75988" y="13911"/>
                    <a:pt x="76855" y="13911"/>
                  </a:cubicBezTo>
                  <a:cubicBezTo>
                    <a:pt x="77022" y="13911"/>
                    <a:pt x="77222" y="13878"/>
                    <a:pt x="77389" y="13844"/>
                  </a:cubicBezTo>
                  <a:cubicBezTo>
                    <a:pt x="77455" y="14078"/>
                    <a:pt x="77489" y="14378"/>
                    <a:pt x="77622" y="14678"/>
                  </a:cubicBezTo>
                  <a:cubicBezTo>
                    <a:pt x="78091" y="15975"/>
                    <a:pt x="79382" y="16633"/>
                    <a:pt x="80512" y="16633"/>
                  </a:cubicBezTo>
                  <a:cubicBezTo>
                    <a:pt x="80749" y="16633"/>
                    <a:pt x="80978" y="16604"/>
                    <a:pt x="81191" y="16546"/>
                  </a:cubicBezTo>
                  <a:cubicBezTo>
                    <a:pt x="81558" y="16446"/>
                    <a:pt x="81992" y="16246"/>
                    <a:pt x="82392" y="15946"/>
                  </a:cubicBezTo>
                  <a:cubicBezTo>
                    <a:pt x="82793" y="16413"/>
                    <a:pt x="83059" y="16746"/>
                    <a:pt x="83426" y="17080"/>
                  </a:cubicBezTo>
                  <a:cubicBezTo>
                    <a:pt x="83660" y="17380"/>
                    <a:pt x="83960" y="17614"/>
                    <a:pt x="84294" y="18014"/>
                  </a:cubicBezTo>
                  <a:cubicBezTo>
                    <a:pt x="84427" y="18181"/>
                    <a:pt x="84560" y="18347"/>
                    <a:pt x="84661" y="18514"/>
                  </a:cubicBezTo>
                  <a:cubicBezTo>
                    <a:pt x="84579" y="18501"/>
                    <a:pt x="84493" y="18494"/>
                    <a:pt x="84404" y="18494"/>
                  </a:cubicBezTo>
                  <a:cubicBezTo>
                    <a:pt x="84057" y="18494"/>
                    <a:pt x="83665" y="18595"/>
                    <a:pt x="83293" y="18781"/>
                  </a:cubicBezTo>
                  <a:cubicBezTo>
                    <a:pt x="82626" y="19115"/>
                    <a:pt x="82292" y="19748"/>
                    <a:pt x="82359" y="20449"/>
                  </a:cubicBezTo>
                  <a:cubicBezTo>
                    <a:pt x="82492" y="21249"/>
                    <a:pt x="83126" y="21917"/>
                    <a:pt x="83860" y="22083"/>
                  </a:cubicBezTo>
                  <a:cubicBezTo>
                    <a:pt x="84029" y="22123"/>
                    <a:pt x="84190" y="22142"/>
                    <a:pt x="84341" y="22142"/>
                  </a:cubicBezTo>
                  <a:cubicBezTo>
                    <a:pt x="84697" y="22142"/>
                    <a:pt x="85004" y="22037"/>
                    <a:pt x="85261" y="21850"/>
                  </a:cubicBezTo>
                  <a:cubicBezTo>
                    <a:pt x="85595" y="21583"/>
                    <a:pt x="85728" y="21183"/>
                    <a:pt x="85728" y="20682"/>
                  </a:cubicBezTo>
                  <a:cubicBezTo>
                    <a:pt x="85728" y="20249"/>
                    <a:pt x="85628" y="19682"/>
                    <a:pt x="85328" y="19081"/>
                  </a:cubicBezTo>
                  <a:lnTo>
                    <a:pt x="85328" y="19081"/>
                  </a:lnTo>
                  <a:cubicBezTo>
                    <a:pt x="85795" y="19281"/>
                    <a:pt x="86228" y="19582"/>
                    <a:pt x="86562" y="19915"/>
                  </a:cubicBezTo>
                  <a:cubicBezTo>
                    <a:pt x="87496" y="20782"/>
                    <a:pt x="88030" y="22050"/>
                    <a:pt x="88030" y="23384"/>
                  </a:cubicBezTo>
                  <a:cubicBezTo>
                    <a:pt x="88030" y="23751"/>
                    <a:pt x="87996" y="24118"/>
                    <a:pt x="87863" y="24452"/>
                  </a:cubicBezTo>
                  <a:cubicBezTo>
                    <a:pt x="87396" y="24185"/>
                    <a:pt x="86895" y="23951"/>
                    <a:pt x="86462" y="23918"/>
                  </a:cubicBezTo>
                  <a:cubicBezTo>
                    <a:pt x="86427" y="23916"/>
                    <a:pt x="86390" y="23915"/>
                    <a:pt x="86353" y="23915"/>
                  </a:cubicBezTo>
                  <a:cubicBezTo>
                    <a:pt x="85848" y="23915"/>
                    <a:pt x="85111" y="24127"/>
                    <a:pt x="84894" y="24685"/>
                  </a:cubicBezTo>
                  <a:cubicBezTo>
                    <a:pt x="84794" y="25019"/>
                    <a:pt x="84827" y="25286"/>
                    <a:pt x="84961" y="25553"/>
                  </a:cubicBezTo>
                  <a:cubicBezTo>
                    <a:pt x="85094" y="25786"/>
                    <a:pt x="85361" y="26020"/>
                    <a:pt x="85695" y="26086"/>
                  </a:cubicBezTo>
                  <a:cubicBezTo>
                    <a:pt x="85889" y="26135"/>
                    <a:pt x="86079" y="26158"/>
                    <a:pt x="86259" y="26158"/>
                  </a:cubicBezTo>
                  <a:cubicBezTo>
                    <a:pt x="86698" y="26158"/>
                    <a:pt x="87089" y="26022"/>
                    <a:pt x="87396" y="25786"/>
                  </a:cubicBezTo>
                  <a:cubicBezTo>
                    <a:pt x="87663" y="25586"/>
                    <a:pt x="87863" y="25352"/>
                    <a:pt x="88030" y="25019"/>
                  </a:cubicBezTo>
                  <a:cubicBezTo>
                    <a:pt x="88463" y="25352"/>
                    <a:pt x="88797" y="25753"/>
                    <a:pt x="88997" y="26186"/>
                  </a:cubicBezTo>
                  <a:cubicBezTo>
                    <a:pt x="89464" y="27087"/>
                    <a:pt x="89531" y="28188"/>
                    <a:pt x="89197" y="28955"/>
                  </a:cubicBezTo>
                  <a:cubicBezTo>
                    <a:pt x="88964" y="29555"/>
                    <a:pt x="88497" y="29956"/>
                    <a:pt x="87963" y="30122"/>
                  </a:cubicBezTo>
                  <a:cubicBezTo>
                    <a:pt x="87792" y="30184"/>
                    <a:pt x="87616" y="30213"/>
                    <a:pt x="87441" y="30213"/>
                  </a:cubicBezTo>
                  <a:cubicBezTo>
                    <a:pt x="87138" y="30213"/>
                    <a:pt x="86837" y="30125"/>
                    <a:pt x="86562" y="29956"/>
                  </a:cubicBezTo>
                  <a:cubicBezTo>
                    <a:pt x="86195" y="29722"/>
                    <a:pt x="85961" y="29222"/>
                    <a:pt x="86028" y="28755"/>
                  </a:cubicBezTo>
                  <a:cubicBezTo>
                    <a:pt x="86062" y="28555"/>
                    <a:pt x="86195" y="28221"/>
                    <a:pt x="86695" y="28088"/>
                  </a:cubicBezTo>
                  <a:cubicBezTo>
                    <a:pt x="86792" y="28066"/>
                    <a:pt x="86880" y="28057"/>
                    <a:pt x="86958" y="28057"/>
                  </a:cubicBezTo>
                  <a:cubicBezTo>
                    <a:pt x="87366" y="28057"/>
                    <a:pt x="87535" y="28309"/>
                    <a:pt x="87563" y="28421"/>
                  </a:cubicBezTo>
                  <a:cubicBezTo>
                    <a:pt x="87696" y="28621"/>
                    <a:pt x="87663" y="28855"/>
                    <a:pt x="87563" y="28955"/>
                  </a:cubicBezTo>
                  <a:cubicBezTo>
                    <a:pt x="87529" y="28822"/>
                    <a:pt x="87396" y="28721"/>
                    <a:pt x="87229" y="28721"/>
                  </a:cubicBezTo>
                  <a:cubicBezTo>
                    <a:pt x="87062" y="28721"/>
                    <a:pt x="86895" y="28888"/>
                    <a:pt x="86895" y="29055"/>
                  </a:cubicBezTo>
                  <a:cubicBezTo>
                    <a:pt x="86895" y="29122"/>
                    <a:pt x="86962" y="29222"/>
                    <a:pt x="86996" y="29289"/>
                  </a:cubicBezTo>
                  <a:cubicBezTo>
                    <a:pt x="87029" y="29355"/>
                    <a:pt x="87129" y="29389"/>
                    <a:pt x="87229" y="29389"/>
                  </a:cubicBezTo>
                  <a:lnTo>
                    <a:pt x="87296" y="29389"/>
                  </a:lnTo>
                  <a:cubicBezTo>
                    <a:pt x="87325" y="29392"/>
                    <a:pt x="87352" y="29394"/>
                    <a:pt x="87379" y="29394"/>
                  </a:cubicBezTo>
                  <a:cubicBezTo>
                    <a:pt x="87598" y="29394"/>
                    <a:pt x="87740" y="29281"/>
                    <a:pt x="87829" y="29222"/>
                  </a:cubicBezTo>
                  <a:cubicBezTo>
                    <a:pt x="88030" y="29022"/>
                    <a:pt x="88063" y="28588"/>
                    <a:pt x="87863" y="28254"/>
                  </a:cubicBezTo>
                  <a:cubicBezTo>
                    <a:pt x="87674" y="27931"/>
                    <a:pt x="87333" y="27716"/>
                    <a:pt x="86927" y="27716"/>
                  </a:cubicBezTo>
                  <a:cubicBezTo>
                    <a:pt x="86831" y="27716"/>
                    <a:pt x="86731" y="27729"/>
                    <a:pt x="86629" y="27754"/>
                  </a:cubicBezTo>
                  <a:cubicBezTo>
                    <a:pt x="86128" y="27854"/>
                    <a:pt x="85795" y="28188"/>
                    <a:pt x="85695" y="28688"/>
                  </a:cubicBezTo>
                  <a:cubicBezTo>
                    <a:pt x="85561" y="29289"/>
                    <a:pt x="85895" y="29922"/>
                    <a:pt x="86395" y="30256"/>
                  </a:cubicBezTo>
                  <a:cubicBezTo>
                    <a:pt x="86729" y="30489"/>
                    <a:pt x="87062" y="30556"/>
                    <a:pt x="87463" y="30556"/>
                  </a:cubicBezTo>
                  <a:cubicBezTo>
                    <a:pt x="87663" y="30556"/>
                    <a:pt x="87863" y="30523"/>
                    <a:pt x="88063" y="30489"/>
                  </a:cubicBezTo>
                  <a:cubicBezTo>
                    <a:pt x="88697" y="30256"/>
                    <a:pt x="89230" y="29756"/>
                    <a:pt x="89531" y="29088"/>
                  </a:cubicBezTo>
                  <a:cubicBezTo>
                    <a:pt x="89898" y="28221"/>
                    <a:pt x="89831" y="27020"/>
                    <a:pt x="89331" y="26053"/>
                  </a:cubicBezTo>
                  <a:cubicBezTo>
                    <a:pt x="89064" y="25586"/>
                    <a:pt x="88697" y="25086"/>
                    <a:pt x="88196" y="24719"/>
                  </a:cubicBezTo>
                  <a:cubicBezTo>
                    <a:pt x="88330" y="24352"/>
                    <a:pt x="88397" y="23885"/>
                    <a:pt x="88397" y="23418"/>
                  </a:cubicBezTo>
                  <a:cubicBezTo>
                    <a:pt x="88397" y="22017"/>
                    <a:pt x="87863" y="20682"/>
                    <a:pt x="86829" y="19715"/>
                  </a:cubicBezTo>
                  <a:cubicBezTo>
                    <a:pt x="86362" y="19281"/>
                    <a:pt x="85795" y="18881"/>
                    <a:pt x="85128" y="18681"/>
                  </a:cubicBezTo>
                  <a:cubicBezTo>
                    <a:pt x="84961" y="18381"/>
                    <a:pt x="84727" y="18114"/>
                    <a:pt x="84527" y="17880"/>
                  </a:cubicBezTo>
                  <a:cubicBezTo>
                    <a:pt x="84194" y="17513"/>
                    <a:pt x="83893" y="17213"/>
                    <a:pt x="83660" y="16913"/>
                  </a:cubicBezTo>
                  <a:cubicBezTo>
                    <a:pt x="83326" y="16579"/>
                    <a:pt x="83026" y="16246"/>
                    <a:pt x="82659" y="15846"/>
                  </a:cubicBezTo>
                  <a:cubicBezTo>
                    <a:pt x="82993" y="15545"/>
                    <a:pt x="83226" y="15212"/>
                    <a:pt x="83360" y="14878"/>
                  </a:cubicBezTo>
                  <a:cubicBezTo>
                    <a:pt x="83493" y="14445"/>
                    <a:pt x="83360" y="14078"/>
                    <a:pt x="83026" y="13744"/>
                  </a:cubicBezTo>
                  <a:cubicBezTo>
                    <a:pt x="82889" y="13607"/>
                    <a:pt x="82704" y="13517"/>
                    <a:pt x="82527" y="13517"/>
                  </a:cubicBezTo>
                  <a:cubicBezTo>
                    <a:pt x="82445" y="13517"/>
                    <a:pt x="82365" y="13535"/>
                    <a:pt x="82292" y="13577"/>
                  </a:cubicBezTo>
                  <a:cubicBezTo>
                    <a:pt x="81959" y="13677"/>
                    <a:pt x="81692" y="13944"/>
                    <a:pt x="81658" y="14278"/>
                  </a:cubicBezTo>
                  <a:cubicBezTo>
                    <a:pt x="81558" y="14878"/>
                    <a:pt x="81859" y="15345"/>
                    <a:pt x="82159" y="15746"/>
                  </a:cubicBezTo>
                  <a:lnTo>
                    <a:pt x="82192" y="15812"/>
                  </a:lnTo>
                  <a:cubicBezTo>
                    <a:pt x="81859" y="16046"/>
                    <a:pt x="81458" y="16213"/>
                    <a:pt x="81125" y="16346"/>
                  </a:cubicBezTo>
                  <a:cubicBezTo>
                    <a:pt x="80928" y="16398"/>
                    <a:pt x="80720" y="16424"/>
                    <a:pt x="80508" y="16424"/>
                  </a:cubicBezTo>
                  <a:cubicBezTo>
                    <a:pt x="79498" y="16424"/>
                    <a:pt x="78397" y="15836"/>
                    <a:pt x="77956" y="14678"/>
                  </a:cubicBezTo>
                  <a:cubicBezTo>
                    <a:pt x="77822" y="14378"/>
                    <a:pt x="77789" y="14144"/>
                    <a:pt x="77789" y="13878"/>
                  </a:cubicBezTo>
                  <a:cubicBezTo>
                    <a:pt x="77822" y="13878"/>
                    <a:pt x="77856" y="13844"/>
                    <a:pt x="77956" y="13844"/>
                  </a:cubicBezTo>
                  <a:cubicBezTo>
                    <a:pt x="78556" y="13577"/>
                    <a:pt x="79057" y="13144"/>
                    <a:pt x="79323" y="12510"/>
                  </a:cubicBezTo>
                  <a:cubicBezTo>
                    <a:pt x="79624" y="11809"/>
                    <a:pt x="79624" y="10909"/>
                    <a:pt x="79223" y="10075"/>
                  </a:cubicBezTo>
                  <a:cubicBezTo>
                    <a:pt x="78523" y="8407"/>
                    <a:pt x="76555" y="7039"/>
                    <a:pt x="74653" y="6839"/>
                  </a:cubicBezTo>
                  <a:cubicBezTo>
                    <a:pt x="74528" y="6821"/>
                    <a:pt x="74398" y="6813"/>
                    <a:pt x="74265" y="6813"/>
                  </a:cubicBezTo>
                  <a:cubicBezTo>
                    <a:pt x="73900" y="6813"/>
                    <a:pt x="73510" y="6875"/>
                    <a:pt x="73119" y="6973"/>
                  </a:cubicBezTo>
                  <a:cubicBezTo>
                    <a:pt x="72452" y="6506"/>
                    <a:pt x="71551" y="6172"/>
                    <a:pt x="70450" y="5905"/>
                  </a:cubicBezTo>
                  <a:cubicBezTo>
                    <a:pt x="70117" y="5838"/>
                    <a:pt x="69683" y="5772"/>
                    <a:pt x="69283" y="5738"/>
                  </a:cubicBezTo>
                  <a:cubicBezTo>
                    <a:pt x="69016" y="5705"/>
                    <a:pt x="68716" y="5672"/>
                    <a:pt x="68482" y="5638"/>
                  </a:cubicBezTo>
                  <a:cubicBezTo>
                    <a:pt x="68549" y="5004"/>
                    <a:pt x="68449" y="4304"/>
                    <a:pt x="68049" y="3737"/>
                  </a:cubicBezTo>
                  <a:cubicBezTo>
                    <a:pt x="67782" y="3270"/>
                    <a:pt x="67181" y="2803"/>
                    <a:pt x="66514" y="2703"/>
                  </a:cubicBezTo>
                  <a:cubicBezTo>
                    <a:pt x="66445" y="2694"/>
                    <a:pt x="66377" y="2690"/>
                    <a:pt x="66310" y="2690"/>
                  </a:cubicBezTo>
                  <a:cubicBezTo>
                    <a:pt x="65856" y="2690"/>
                    <a:pt x="65454" y="2879"/>
                    <a:pt x="65280" y="3170"/>
                  </a:cubicBezTo>
                  <a:cubicBezTo>
                    <a:pt x="65013" y="3503"/>
                    <a:pt x="65013" y="3970"/>
                    <a:pt x="65313" y="4504"/>
                  </a:cubicBezTo>
                  <a:cubicBezTo>
                    <a:pt x="65780" y="5371"/>
                    <a:pt x="66881" y="5705"/>
                    <a:pt x="68115" y="5905"/>
                  </a:cubicBezTo>
                  <a:cubicBezTo>
                    <a:pt x="68049" y="6139"/>
                    <a:pt x="67949" y="6339"/>
                    <a:pt x="67815" y="6539"/>
                  </a:cubicBezTo>
                  <a:cubicBezTo>
                    <a:pt x="67601" y="6807"/>
                    <a:pt x="67236" y="7096"/>
                    <a:pt x="66652" y="7096"/>
                  </a:cubicBezTo>
                  <a:cubicBezTo>
                    <a:pt x="66508" y="7096"/>
                    <a:pt x="66352" y="7079"/>
                    <a:pt x="66181" y="7039"/>
                  </a:cubicBezTo>
                  <a:cubicBezTo>
                    <a:pt x="64780" y="6706"/>
                    <a:pt x="63979" y="6072"/>
                    <a:pt x="62878" y="5205"/>
                  </a:cubicBezTo>
                  <a:lnTo>
                    <a:pt x="62511" y="4871"/>
                  </a:lnTo>
                  <a:cubicBezTo>
                    <a:pt x="61917" y="4402"/>
                    <a:pt x="60617" y="3491"/>
                    <a:pt x="59356" y="3491"/>
                  </a:cubicBezTo>
                  <a:cubicBezTo>
                    <a:pt x="59274" y="3491"/>
                    <a:pt x="59191" y="3495"/>
                    <a:pt x="59109" y="3503"/>
                  </a:cubicBezTo>
                  <a:cubicBezTo>
                    <a:pt x="59009" y="3270"/>
                    <a:pt x="58875" y="3136"/>
                    <a:pt x="58775" y="2936"/>
                  </a:cubicBezTo>
                  <a:cubicBezTo>
                    <a:pt x="58022" y="2106"/>
                    <a:pt x="56825" y="1659"/>
                    <a:pt x="55655" y="1659"/>
                  </a:cubicBezTo>
                  <a:cubicBezTo>
                    <a:pt x="55321" y="1659"/>
                    <a:pt x="54990" y="1695"/>
                    <a:pt x="54672" y="1769"/>
                  </a:cubicBezTo>
                  <a:cubicBezTo>
                    <a:pt x="54539" y="1669"/>
                    <a:pt x="54439" y="1502"/>
                    <a:pt x="54272" y="1402"/>
                  </a:cubicBezTo>
                  <a:cubicBezTo>
                    <a:pt x="53622" y="906"/>
                    <a:pt x="52690" y="655"/>
                    <a:pt x="51762" y="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2978295" y="2578879"/>
              <a:ext cx="5426327" cy="1835457"/>
            </a:xfrm>
            <a:custGeom>
              <a:avLst/>
              <a:gdLst/>
              <a:ahLst/>
              <a:cxnLst/>
              <a:rect l="l" t="t" r="r" b="b"/>
              <a:pathLst>
                <a:path w="90232" h="30521" extrusionOk="0">
                  <a:moveTo>
                    <a:pt x="4959" y="5015"/>
                  </a:moveTo>
                  <a:lnTo>
                    <a:pt x="4959" y="5015"/>
                  </a:lnTo>
                  <a:cubicBezTo>
                    <a:pt x="4998" y="5100"/>
                    <a:pt x="5026" y="5185"/>
                    <a:pt x="5043" y="5273"/>
                  </a:cubicBezTo>
                  <a:lnTo>
                    <a:pt x="5043" y="5273"/>
                  </a:lnTo>
                  <a:cubicBezTo>
                    <a:pt x="5036" y="5186"/>
                    <a:pt x="5012" y="5105"/>
                    <a:pt x="4971" y="5035"/>
                  </a:cubicBezTo>
                  <a:cubicBezTo>
                    <a:pt x="4967" y="5029"/>
                    <a:pt x="4963" y="5022"/>
                    <a:pt x="4959" y="5015"/>
                  </a:cubicBezTo>
                  <a:close/>
                  <a:moveTo>
                    <a:pt x="86829" y="4602"/>
                  </a:moveTo>
                  <a:cubicBezTo>
                    <a:pt x="87163" y="4602"/>
                    <a:pt x="87463" y="4668"/>
                    <a:pt x="87763" y="4902"/>
                  </a:cubicBezTo>
                  <a:cubicBezTo>
                    <a:pt x="87963" y="5069"/>
                    <a:pt x="88163" y="5302"/>
                    <a:pt x="88297" y="5636"/>
                  </a:cubicBezTo>
                  <a:cubicBezTo>
                    <a:pt x="87896" y="5969"/>
                    <a:pt x="87429" y="6170"/>
                    <a:pt x="86962" y="6170"/>
                  </a:cubicBezTo>
                  <a:cubicBezTo>
                    <a:pt x="86562" y="6170"/>
                    <a:pt x="85928" y="6069"/>
                    <a:pt x="85795" y="5669"/>
                  </a:cubicBezTo>
                  <a:cubicBezTo>
                    <a:pt x="85728" y="5469"/>
                    <a:pt x="85728" y="5236"/>
                    <a:pt x="85795" y="5069"/>
                  </a:cubicBezTo>
                  <a:cubicBezTo>
                    <a:pt x="85895" y="4902"/>
                    <a:pt x="86095" y="4769"/>
                    <a:pt x="86329" y="4668"/>
                  </a:cubicBezTo>
                  <a:cubicBezTo>
                    <a:pt x="86495" y="4635"/>
                    <a:pt x="86662" y="4602"/>
                    <a:pt x="86829" y="4602"/>
                  </a:cubicBezTo>
                  <a:close/>
                  <a:moveTo>
                    <a:pt x="5825" y="8685"/>
                  </a:moveTo>
                  <a:cubicBezTo>
                    <a:pt x="5961" y="8685"/>
                    <a:pt x="6110" y="8704"/>
                    <a:pt x="6271" y="8738"/>
                  </a:cubicBezTo>
                  <a:cubicBezTo>
                    <a:pt x="6905" y="8838"/>
                    <a:pt x="7406" y="9405"/>
                    <a:pt x="7472" y="10072"/>
                  </a:cubicBezTo>
                  <a:cubicBezTo>
                    <a:pt x="7539" y="10406"/>
                    <a:pt x="7472" y="10973"/>
                    <a:pt x="6738" y="11340"/>
                  </a:cubicBezTo>
                  <a:cubicBezTo>
                    <a:pt x="6379" y="11532"/>
                    <a:pt x="6019" y="11603"/>
                    <a:pt x="5671" y="11603"/>
                  </a:cubicBezTo>
                  <a:cubicBezTo>
                    <a:pt x="5536" y="11603"/>
                    <a:pt x="5402" y="11592"/>
                    <a:pt x="5271" y="11573"/>
                  </a:cubicBezTo>
                  <a:cubicBezTo>
                    <a:pt x="4937" y="10806"/>
                    <a:pt x="4804" y="10139"/>
                    <a:pt x="4804" y="9806"/>
                  </a:cubicBezTo>
                  <a:cubicBezTo>
                    <a:pt x="4804" y="9405"/>
                    <a:pt x="4937" y="9105"/>
                    <a:pt x="5204" y="8905"/>
                  </a:cubicBezTo>
                  <a:cubicBezTo>
                    <a:pt x="5357" y="8752"/>
                    <a:pt x="5567" y="8685"/>
                    <a:pt x="5825" y="8685"/>
                  </a:cubicBezTo>
                  <a:close/>
                  <a:moveTo>
                    <a:pt x="84794" y="8671"/>
                  </a:moveTo>
                  <a:cubicBezTo>
                    <a:pt x="85094" y="8671"/>
                    <a:pt x="85295" y="8771"/>
                    <a:pt x="85495" y="8905"/>
                  </a:cubicBezTo>
                  <a:cubicBezTo>
                    <a:pt x="85762" y="9105"/>
                    <a:pt x="85895" y="9405"/>
                    <a:pt x="85895" y="9806"/>
                  </a:cubicBezTo>
                  <a:cubicBezTo>
                    <a:pt x="85895" y="10139"/>
                    <a:pt x="85795" y="10806"/>
                    <a:pt x="85395" y="11573"/>
                  </a:cubicBezTo>
                  <a:cubicBezTo>
                    <a:pt x="85273" y="11592"/>
                    <a:pt x="85146" y="11603"/>
                    <a:pt x="85015" y="11603"/>
                  </a:cubicBezTo>
                  <a:cubicBezTo>
                    <a:pt x="84680" y="11603"/>
                    <a:pt x="84320" y="11532"/>
                    <a:pt x="83960" y="11340"/>
                  </a:cubicBezTo>
                  <a:cubicBezTo>
                    <a:pt x="83226" y="10973"/>
                    <a:pt x="83160" y="10406"/>
                    <a:pt x="83226" y="10072"/>
                  </a:cubicBezTo>
                  <a:cubicBezTo>
                    <a:pt x="83293" y="9439"/>
                    <a:pt x="83827" y="8838"/>
                    <a:pt x="84427" y="8738"/>
                  </a:cubicBezTo>
                  <a:cubicBezTo>
                    <a:pt x="84561" y="8671"/>
                    <a:pt x="84661" y="8671"/>
                    <a:pt x="84794" y="8671"/>
                  </a:cubicBezTo>
                  <a:close/>
                  <a:moveTo>
                    <a:pt x="12276" y="15844"/>
                  </a:moveTo>
                  <a:cubicBezTo>
                    <a:pt x="12318" y="15939"/>
                    <a:pt x="12351" y="16035"/>
                    <a:pt x="12377" y="16129"/>
                  </a:cubicBezTo>
                  <a:lnTo>
                    <a:pt x="12377" y="16129"/>
                  </a:lnTo>
                  <a:cubicBezTo>
                    <a:pt x="12353" y="16037"/>
                    <a:pt x="12320" y="15942"/>
                    <a:pt x="12276" y="15844"/>
                  </a:cubicBezTo>
                  <a:close/>
                  <a:moveTo>
                    <a:pt x="82960" y="14976"/>
                  </a:moveTo>
                  <a:cubicBezTo>
                    <a:pt x="83260" y="15243"/>
                    <a:pt x="83460" y="15476"/>
                    <a:pt x="83560" y="15776"/>
                  </a:cubicBezTo>
                  <a:cubicBezTo>
                    <a:pt x="83627" y="16043"/>
                    <a:pt x="83560" y="16310"/>
                    <a:pt x="83293" y="16544"/>
                  </a:cubicBezTo>
                  <a:cubicBezTo>
                    <a:pt x="83194" y="16642"/>
                    <a:pt x="83096" y="16671"/>
                    <a:pt x="83018" y="16671"/>
                  </a:cubicBezTo>
                  <a:cubicBezTo>
                    <a:pt x="82964" y="16671"/>
                    <a:pt x="82920" y="16657"/>
                    <a:pt x="82893" y="16644"/>
                  </a:cubicBezTo>
                  <a:cubicBezTo>
                    <a:pt x="82659" y="16610"/>
                    <a:pt x="82493" y="16377"/>
                    <a:pt x="82493" y="16210"/>
                  </a:cubicBezTo>
                  <a:cubicBezTo>
                    <a:pt x="82392" y="15810"/>
                    <a:pt x="82626" y="15443"/>
                    <a:pt x="82926" y="15009"/>
                  </a:cubicBezTo>
                  <a:cubicBezTo>
                    <a:pt x="82926" y="15009"/>
                    <a:pt x="82926" y="14976"/>
                    <a:pt x="82960" y="14976"/>
                  </a:cubicBezTo>
                  <a:close/>
                  <a:moveTo>
                    <a:pt x="7773" y="14976"/>
                  </a:moveTo>
                  <a:cubicBezTo>
                    <a:pt x="7773" y="15009"/>
                    <a:pt x="7839" y="15009"/>
                    <a:pt x="7839" y="15076"/>
                  </a:cubicBezTo>
                  <a:cubicBezTo>
                    <a:pt x="8073" y="15443"/>
                    <a:pt x="8373" y="15810"/>
                    <a:pt x="8273" y="16277"/>
                  </a:cubicBezTo>
                  <a:cubicBezTo>
                    <a:pt x="8240" y="16477"/>
                    <a:pt x="8073" y="16644"/>
                    <a:pt x="7906" y="16677"/>
                  </a:cubicBezTo>
                  <a:cubicBezTo>
                    <a:pt x="7878" y="16705"/>
                    <a:pt x="7833" y="16721"/>
                    <a:pt x="7779" y="16721"/>
                  </a:cubicBezTo>
                  <a:cubicBezTo>
                    <a:pt x="7701" y="16721"/>
                    <a:pt x="7603" y="16689"/>
                    <a:pt x="7506" y="16610"/>
                  </a:cubicBezTo>
                  <a:cubicBezTo>
                    <a:pt x="7239" y="16344"/>
                    <a:pt x="7172" y="16110"/>
                    <a:pt x="7239" y="15810"/>
                  </a:cubicBezTo>
                  <a:cubicBezTo>
                    <a:pt x="7306" y="15510"/>
                    <a:pt x="7539" y="15243"/>
                    <a:pt x="7773" y="14976"/>
                  </a:cubicBezTo>
                  <a:close/>
                  <a:moveTo>
                    <a:pt x="2449" y="9"/>
                  </a:moveTo>
                  <a:cubicBezTo>
                    <a:pt x="2244" y="9"/>
                    <a:pt x="2037" y="39"/>
                    <a:pt x="1835" y="99"/>
                  </a:cubicBezTo>
                  <a:cubicBezTo>
                    <a:pt x="1201" y="299"/>
                    <a:pt x="667" y="799"/>
                    <a:pt x="367" y="1466"/>
                  </a:cubicBezTo>
                  <a:cubicBezTo>
                    <a:pt x="0" y="2333"/>
                    <a:pt x="67" y="3568"/>
                    <a:pt x="567" y="4535"/>
                  </a:cubicBezTo>
                  <a:cubicBezTo>
                    <a:pt x="1168" y="4935"/>
                    <a:pt x="1568" y="5436"/>
                    <a:pt x="2035" y="5803"/>
                  </a:cubicBezTo>
                  <a:cubicBezTo>
                    <a:pt x="1902" y="6170"/>
                    <a:pt x="1835" y="6637"/>
                    <a:pt x="1835" y="7104"/>
                  </a:cubicBezTo>
                  <a:cubicBezTo>
                    <a:pt x="1835" y="8505"/>
                    <a:pt x="2369" y="9839"/>
                    <a:pt x="3403" y="10806"/>
                  </a:cubicBezTo>
                  <a:cubicBezTo>
                    <a:pt x="3870" y="11240"/>
                    <a:pt x="4437" y="11674"/>
                    <a:pt x="5104" y="11840"/>
                  </a:cubicBezTo>
                  <a:cubicBezTo>
                    <a:pt x="5271" y="12141"/>
                    <a:pt x="5504" y="12407"/>
                    <a:pt x="5704" y="12641"/>
                  </a:cubicBezTo>
                  <a:cubicBezTo>
                    <a:pt x="6038" y="13008"/>
                    <a:pt x="6338" y="13308"/>
                    <a:pt x="6572" y="13608"/>
                  </a:cubicBezTo>
                  <a:cubicBezTo>
                    <a:pt x="6905" y="13942"/>
                    <a:pt x="7205" y="14275"/>
                    <a:pt x="7572" y="14676"/>
                  </a:cubicBezTo>
                  <a:cubicBezTo>
                    <a:pt x="7239" y="14976"/>
                    <a:pt x="7005" y="15309"/>
                    <a:pt x="6872" y="15643"/>
                  </a:cubicBezTo>
                  <a:cubicBezTo>
                    <a:pt x="6738" y="16077"/>
                    <a:pt x="6872" y="16444"/>
                    <a:pt x="7205" y="16777"/>
                  </a:cubicBezTo>
                  <a:cubicBezTo>
                    <a:pt x="7343" y="16914"/>
                    <a:pt x="7527" y="17005"/>
                    <a:pt x="7705" y="17005"/>
                  </a:cubicBezTo>
                  <a:cubicBezTo>
                    <a:pt x="7786" y="17005"/>
                    <a:pt x="7866" y="16986"/>
                    <a:pt x="7939" y="16944"/>
                  </a:cubicBezTo>
                  <a:cubicBezTo>
                    <a:pt x="8273" y="16844"/>
                    <a:pt x="8540" y="16577"/>
                    <a:pt x="8573" y="16243"/>
                  </a:cubicBezTo>
                  <a:cubicBezTo>
                    <a:pt x="8640" y="15643"/>
                    <a:pt x="8373" y="15176"/>
                    <a:pt x="8073" y="14776"/>
                  </a:cubicBezTo>
                  <a:lnTo>
                    <a:pt x="8039" y="14742"/>
                  </a:lnTo>
                  <a:cubicBezTo>
                    <a:pt x="8373" y="14476"/>
                    <a:pt x="8773" y="14309"/>
                    <a:pt x="9107" y="14175"/>
                  </a:cubicBezTo>
                  <a:cubicBezTo>
                    <a:pt x="9295" y="14131"/>
                    <a:pt x="9492" y="14109"/>
                    <a:pt x="9694" y="14109"/>
                  </a:cubicBezTo>
                  <a:cubicBezTo>
                    <a:pt x="10711" y="14109"/>
                    <a:pt x="11830" y="14674"/>
                    <a:pt x="12276" y="15843"/>
                  </a:cubicBezTo>
                  <a:cubicBezTo>
                    <a:pt x="11807" y="14546"/>
                    <a:pt x="10516" y="13889"/>
                    <a:pt x="9386" y="13889"/>
                  </a:cubicBezTo>
                  <a:cubicBezTo>
                    <a:pt x="9149" y="13889"/>
                    <a:pt x="8920" y="13917"/>
                    <a:pt x="8707" y="13975"/>
                  </a:cubicBezTo>
                  <a:cubicBezTo>
                    <a:pt x="8340" y="14075"/>
                    <a:pt x="7906" y="14275"/>
                    <a:pt x="7506" y="14576"/>
                  </a:cubicBezTo>
                  <a:cubicBezTo>
                    <a:pt x="7105" y="14109"/>
                    <a:pt x="6839" y="13775"/>
                    <a:pt x="6505" y="13441"/>
                  </a:cubicBezTo>
                  <a:cubicBezTo>
                    <a:pt x="6238" y="13141"/>
                    <a:pt x="5938" y="12908"/>
                    <a:pt x="5604" y="12507"/>
                  </a:cubicBezTo>
                  <a:cubicBezTo>
                    <a:pt x="5504" y="12341"/>
                    <a:pt x="5337" y="12174"/>
                    <a:pt x="5237" y="12007"/>
                  </a:cubicBezTo>
                  <a:lnTo>
                    <a:pt x="5237" y="12007"/>
                  </a:lnTo>
                  <a:cubicBezTo>
                    <a:pt x="5326" y="12021"/>
                    <a:pt x="5417" y="12027"/>
                    <a:pt x="5510" y="12027"/>
                  </a:cubicBezTo>
                  <a:cubicBezTo>
                    <a:pt x="5873" y="12027"/>
                    <a:pt x="6260" y="11926"/>
                    <a:pt x="6605" y="11740"/>
                  </a:cubicBezTo>
                  <a:cubicBezTo>
                    <a:pt x="7272" y="11407"/>
                    <a:pt x="7606" y="10773"/>
                    <a:pt x="7539" y="10072"/>
                  </a:cubicBezTo>
                  <a:cubicBezTo>
                    <a:pt x="7406" y="9272"/>
                    <a:pt x="6772" y="8605"/>
                    <a:pt x="6038" y="8438"/>
                  </a:cubicBezTo>
                  <a:cubicBezTo>
                    <a:pt x="5879" y="8398"/>
                    <a:pt x="5722" y="8379"/>
                    <a:pt x="5573" y="8379"/>
                  </a:cubicBezTo>
                  <a:cubicBezTo>
                    <a:pt x="5220" y="8379"/>
                    <a:pt x="4904" y="8484"/>
                    <a:pt x="4670" y="8671"/>
                  </a:cubicBezTo>
                  <a:cubicBezTo>
                    <a:pt x="4337" y="8938"/>
                    <a:pt x="4170" y="9338"/>
                    <a:pt x="4170" y="9839"/>
                  </a:cubicBezTo>
                  <a:cubicBezTo>
                    <a:pt x="4170" y="10273"/>
                    <a:pt x="4270" y="10840"/>
                    <a:pt x="4570" y="11440"/>
                  </a:cubicBezTo>
                  <a:cubicBezTo>
                    <a:pt x="4103" y="11240"/>
                    <a:pt x="3670" y="10940"/>
                    <a:pt x="3336" y="10606"/>
                  </a:cubicBezTo>
                  <a:cubicBezTo>
                    <a:pt x="2402" y="9739"/>
                    <a:pt x="1868" y="8471"/>
                    <a:pt x="1868" y="7137"/>
                  </a:cubicBezTo>
                  <a:cubicBezTo>
                    <a:pt x="1868" y="6770"/>
                    <a:pt x="1902" y="6403"/>
                    <a:pt x="2035" y="6069"/>
                  </a:cubicBezTo>
                  <a:cubicBezTo>
                    <a:pt x="2502" y="6336"/>
                    <a:pt x="3002" y="6570"/>
                    <a:pt x="3436" y="6603"/>
                  </a:cubicBezTo>
                  <a:cubicBezTo>
                    <a:pt x="3471" y="6606"/>
                    <a:pt x="3507" y="6607"/>
                    <a:pt x="3545" y="6607"/>
                  </a:cubicBezTo>
                  <a:cubicBezTo>
                    <a:pt x="4050" y="6607"/>
                    <a:pt x="4787" y="6395"/>
                    <a:pt x="5004" y="5836"/>
                  </a:cubicBezTo>
                  <a:cubicBezTo>
                    <a:pt x="5066" y="5628"/>
                    <a:pt x="5077" y="5446"/>
                    <a:pt x="5043" y="5273"/>
                  </a:cubicBezTo>
                  <a:lnTo>
                    <a:pt x="5043" y="5273"/>
                  </a:lnTo>
                  <a:cubicBezTo>
                    <a:pt x="5053" y="5396"/>
                    <a:pt x="5029" y="5533"/>
                    <a:pt x="4971" y="5669"/>
                  </a:cubicBezTo>
                  <a:cubicBezTo>
                    <a:pt x="4870" y="6036"/>
                    <a:pt x="4203" y="6170"/>
                    <a:pt x="3803" y="6170"/>
                  </a:cubicBezTo>
                  <a:cubicBezTo>
                    <a:pt x="3403" y="6136"/>
                    <a:pt x="2902" y="5969"/>
                    <a:pt x="2469" y="5669"/>
                  </a:cubicBezTo>
                  <a:cubicBezTo>
                    <a:pt x="2602" y="5402"/>
                    <a:pt x="2769" y="5135"/>
                    <a:pt x="3036" y="4935"/>
                  </a:cubicBezTo>
                  <a:cubicBezTo>
                    <a:pt x="3299" y="4720"/>
                    <a:pt x="3613" y="4625"/>
                    <a:pt x="3978" y="4625"/>
                  </a:cubicBezTo>
                  <a:cubicBezTo>
                    <a:pt x="4123" y="4625"/>
                    <a:pt x="4276" y="4640"/>
                    <a:pt x="4437" y="4668"/>
                  </a:cubicBezTo>
                  <a:cubicBezTo>
                    <a:pt x="4690" y="4763"/>
                    <a:pt x="4883" y="4889"/>
                    <a:pt x="4959" y="5015"/>
                  </a:cubicBezTo>
                  <a:lnTo>
                    <a:pt x="4959" y="5015"/>
                  </a:lnTo>
                  <a:cubicBezTo>
                    <a:pt x="4952" y="5000"/>
                    <a:pt x="4945" y="4984"/>
                    <a:pt x="4937" y="4969"/>
                  </a:cubicBezTo>
                  <a:cubicBezTo>
                    <a:pt x="4837" y="4735"/>
                    <a:pt x="4537" y="4502"/>
                    <a:pt x="4203" y="4435"/>
                  </a:cubicBezTo>
                  <a:cubicBezTo>
                    <a:pt x="4008" y="4386"/>
                    <a:pt x="3819" y="4363"/>
                    <a:pt x="3638" y="4363"/>
                  </a:cubicBezTo>
                  <a:cubicBezTo>
                    <a:pt x="3200" y="4363"/>
                    <a:pt x="2809" y="4499"/>
                    <a:pt x="2502" y="4735"/>
                  </a:cubicBezTo>
                  <a:cubicBezTo>
                    <a:pt x="2235" y="4935"/>
                    <a:pt x="2035" y="5169"/>
                    <a:pt x="1868" y="5502"/>
                  </a:cubicBezTo>
                  <a:cubicBezTo>
                    <a:pt x="1435" y="5169"/>
                    <a:pt x="1101" y="4769"/>
                    <a:pt x="901" y="4335"/>
                  </a:cubicBezTo>
                  <a:cubicBezTo>
                    <a:pt x="434" y="3434"/>
                    <a:pt x="367" y="2333"/>
                    <a:pt x="701" y="1600"/>
                  </a:cubicBezTo>
                  <a:cubicBezTo>
                    <a:pt x="934" y="999"/>
                    <a:pt x="1401" y="599"/>
                    <a:pt x="1935" y="432"/>
                  </a:cubicBezTo>
                  <a:cubicBezTo>
                    <a:pt x="2106" y="371"/>
                    <a:pt x="2282" y="341"/>
                    <a:pt x="2457" y="341"/>
                  </a:cubicBezTo>
                  <a:cubicBezTo>
                    <a:pt x="2760" y="341"/>
                    <a:pt x="3061" y="430"/>
                    <a:pt x="3336" y="599"/>
                  </a:cubicBezTo>
                  <a:cubicBezTo>
                    <a:pt x="3703" y="832"/>
                    <a:pt x="3936" y="1333"/>
                    <a:pt x="3870" y="1800"/>
                  </a:cubicBezTo>
                  <a:cubicBezTo>
                    <a:pt x="3836" y="2000"/>
                    <a:pt x="3703" y="2333"/>
                    <a:pt x="3203" y="2467"/>
                  </a:cubicBezTo>
                  <a:cubicBezTo>
                    <a:pt x="3106" y="2488"/>
                    <a:pt x="3018" y="2498"/>
                    <a:pt x="2940" y="2498"/>
                  </a:cubicBezTo>
                  <a:cubicBezTo>
                    <a:pt x="2532" y="2498"/>
                    <a:pt x="2363" y="2245"/>
                    <a:pt x="2335" y="2133"/>
                  </a:cubicBezTo>
                  <a:cubicBezTo>
                    <a:pt x="2202" y="1933"/>
                    <a:pt x="2235" y="1733"/>
                    <a:pt x="2335" y="1600"/>
                  </a:cubicBezTo>
                  <a:cubicBezTo>
                    <a:pt x="2369" y="1766"/>
                    <a:pt x="2502" y="1833"/>
                    <a:pt x="2669" y="1833"/>
                  </a:cubicBezTo>
                  <a:cubicBezTo>
                    <a:pt x="2836" y="1833"/>
                    <a:pt x="3002" y="1666"/>
                    <a:pt x="3002" y="1500"/>
                  </a:cubicBezTo>
                  <a:cubicBezTo>
                    <a:pt x="3002" y="1433"/>
                    <a:pt x="2936" y="1333"/>
                    <a:pt x="2902" y="1266"/>
                  </a:cubicBezTo>
                  <a:cubicBezTo>
                    <a:pt x="2869" y="1199"/>
                    <a:pt x="2769" y="1166"/>
                    <a:pt x="2669" y="1166"/>
                  </a:cubicBezTo>
                  <a:lnTo>
                    <a:pt x="2602" y="1166"/>
                  </a:lnTo>
                  <a:cubicBezTo>
                    <a:pt x="2573" y="1162"/>
                    <a:pt x="2546" y="1161"/>
                    <a:pt x="2519" y="1161"/>
                  </a:cubicBezTo>
                  <a:cubicBezTo>
                    <a:pt x="2300" y="1161"/>
                    <a:pt x="2158" y="1273"/>
                    <a:pt x="2068" y="1333"/>
                  </a:cubicBezTo>
                  <a:cubicBezTo>
                    <a:pt x="1868" y="1566"/>
                    <a:pt x="1835" y="1967"/>
                    <a:pt x="2035" y="2300"/>
                  </a:cubicBezTo>
                  <a:cubicBezTo>
                    <a:pt x="2220" y="2644"/>
                    <a:pt x="2553" y="2841"/>
                    <a:pt x="2949" y="2841"/>
                  </a:cubicBezTo>
                  <a:cubicBezTo>
                    <a:pt x="3052" y="2841"/>
                    <a:pt x="3159" y="2828"/>
                    <a:pt x="3269" y="2800"/>
                  </a:cubicBezTo>
                  <a:cubicBezTo>
                    <a:pt x="3770" y="2734"/>
                    <a:pt x="4103" y="2400"/>
                    <a:pt x="4203" y="1900"/>
                  </a:cubicBezTo>
                  <a:cubicBezTo>
                    <a:pt x="4337" y="1266"/>
                    <a:pt x="4003" y="632"/>
                    <a:pt x="3503" y="299"/>
                  </a:cubicBezTo>
                  <a:cubicBezTo>
                    <a:pt x="3181" y="106"/>
                    <a:pt x="2818" y="9"/>
                    <a:pt x="2449" y="9"/>
                  </a:cubicBezTo>
                  <a:close/>
                  <a:moveTo>
                    <a:pt x="78223" y="17111"/>
                  </a:moveTo>
                  <a:lnTo>
                    <a:pt x="78223" y="17111"/>
                  </a:lnTo>
                  <a:cubicBezTo>
                    <a:pt x="78757" y="17311"/>
                    <a:pt x="79157" y="17678"/>
                    <a:pt x="79390" y="18245"/>
                  </a:cubicBezTo>
                  <a:cubicBezTo>
                    <a:pt x="79390" y="18278"/>
                    <a:pt x="79424" y="18312"/>
                    <a:pt x="79424" y="18312"/>
                  </a:cubicBezTo>
                  <a:cubicBezTo>
                    <a:pt x="79057" y="18312"/>
                    <a:pt x="78723" y="18111"/>
                    <a:pt x="78456" y="17778"/>
                  </a:cubicBezTo>
                  <a:cubicBezTo>
                    <a:pt x="78323" y="17578"/>
                    <a:pt x="78256" y="17344"/>
                    <a:pt x="78223" y="17111"/>
                  </a:cubicBezTo>
                  <a:close/>
                  <a:moveTo>
                    <a:pt x="12509" y="17144"/>
                  </a:moveTo>
                  <a:cubicBezTo>
                    <a:pt x="12509" y="17344"/>
                    <a:pt x="12409" y="17611"/>
                    <a:pt x="12276" y="17778"/>
                  </a:cubicBezTo>
                  <a:cubicBezTo>
                    <a:pt x="12076" y="18111"/>
                    <a:pt x="11709" y="18278"/>
                    <a:pt x="11275" y="18345"/>
                  </a:cubicBezTo>
                  <a:cubicBezTo>
                    <a:pt x="11275" y="18312"/>
                    <a:pt x="11342" y="18278"/>
                    <a:pt x="11342" y="18278"/>
                  </a:cubicBezTo>
                  <a:cubicBezTo>
                    <a:pt x="11542" y="17745"/>
                    <a:pt x="11942" y="17344"/>
                    <a:pt x="12509" y="17144"/>
                  </a:cubicBezTo>
                  <a:close/>
                  <a:moveTo>
                    <a:pt x="18445" y="20226"/>
                  </a:moveTo>
                  <a:cubicBezTo>
                    <a:pt x="18492" y="20263"/>
                    <a:pt x="18537" y="20303"/>
                    <a:pt x="18580" y="20346"/>
                  </a:cubicBezTo>
                  <a:cubicBezTo>
                    <a:pt x="18914" y="20747"/>
                    <a:pt x="19114" y="21180"/>
                    <a:pt x="19081" y="21747"/>
                  </a:cubicBezTo>
                  <a:cubicBezTo>
                    <a:pt x="19081" y="21826"/>
                    <a:pt x="19075" y="21905"/>
                    <a:pt x="19065" y="21982"/>
                  </a:cubicBezTo>
                  <a:lnTo>
                    <a:pt x="19065" y="21982"/>
                  </a:lnTo>
                  <a:cubicBezTo>
                    <a:pt x="19120" y="21837"/>
                    <a:pt x="19157" y="21682"/>
                    <a:pt x="19181" y="21514"/>
                  </a:cubicBezTo>
                  <a:cubicBezTo>
                    <a:pt x="19214" y="20980"/>
                    <a:pt x="18947" y="20647"/>
                    <a:pt x="18747" y="20446"/>
                  </a:cubicBezTo>
                  <a:cubicBezTo>
                    <a:pt x="18652" y="20362"/>
                    <a:pt x="18551" y="20288"/>
                    <a:pt x="18445" y="20226"/>
                  </a:cubicBezTo>
                  <a:close/>
                  <a:moveTo>
                    <a:pt x="12377" y="16129"/>
                  </a:moveTo>
                  <a:cubicBezTo>
                    <a:pt x="12428" y="16316"/>
                    <a:pt x="12443" y="16487"/>
                    <a:pt x="12443" y="16644"/>
                  </a:cubicBezTo>
                  <a:cubicBezTo>
                    <a:pt x="12409" y="16644"/>
                    <a:pt x="12376" y="16677"/>
                    <a:pt x="12276" y="16677"/>
                  </a:cubicBezTo>
                  <a:cubicBezTo>
                    <a:pt x="11642" y="16944"/>
                    <a:pt x="11142" y="17411"/>
                    <a:pt x="10908" y="18011"/>
                  </a:cubicBezTo>
                  <a:cubicBezTo>
                    <a:pt x="10608" y="18712"/>
                    <a:pt x="10608" y="19613"/>
                    <a:pt x="10975" y="20446"/>
                  </a:cubicBezTo>
                  <a:cubicBezTo>
                    <a:pt x="11274" y="21126"/>
                    <a:pt x="11772" y="21756"/>
                    <a:pt x="12389" y="22277"/>
                  </a:cubicBezTo>
                  <a:lnTo>
                    <a:pt x="12389" y="22277"/>
                  </a:lnTo>
                  <a:cubicBezTo>
                    <a:pt x="11796" y="21774"/>
                    <a:pt x="11318" y="21164"/>
                    <a:pt x="11042" y="20513"/>
                  </a:cubicBezTo>
                  <a:cubicBezTo>
                    <a:pt x="10775" y="19946"/>
                    <a:pt x="10708" y="19346"/>
                    <a:pt x="10841" y="18812"/>
                  </a:cubicBezTo>
                  <a:cubicBezTo>
                    <a:pt x="11408" y="18779"/>
                    <a:pt x="11909" y="18512"/>
                    <a:pt x="12209" y="18111"/>
                  </a:cubicBezTo>
                  <a:cubicBezTo>
                    <a:pt x="12409" y="17811"/>
                    <a:pt x="12509" y="17478"/>
                    <a:pt x="12543" y="17144"/>
                  </a:cubicBezTo>
                  <a:cubicBezTo>
                    <a:pt x="12720" y="17103"/>
                    <a:pt x="12893" y="17083"/>
                    <a:pt x="13059" y="17083"/>
                  </a:cubicBezTo>
                  <a:cubicBezTo>
                    <a:pt x="13706" y="17083"/>
                    <a:pt x="14252" y="17387"/>
                    <a:pt x="14544" y="17945"/>
                  </a:cubicBezTo>
                  <a:cubicBezTo>
                    <a:pt x="14744" y="18312"/>
                    <a:pt x="14778" y="18712"/>
                    <a:pt x="14677" y="19112"/>
                  </a:cubicBezTo>
                  <a:cubicBezTo>
                    <a:pt x="14544" y="19479"/>
                    <a:pt x="14277" y="19779"/>
                    <a:pt x="13910" y="19946"/>
                  </a:cubicBezTo>
                  <a:cubicBezTo>
                    <a:pt x="13650" y="20076"/>
                    <a:pt x="13377" y="20164"/>
                    <a:pt x="13125" y="20164"/>
                  </a:cubicBezTo>
                  <a:cubicBezTo>
                    <a:pt x="12989" y="20164"/>
                    <a:pt x="12860" y="20138"/>
                    <a:pt x="12743" y="20080"/>
                  </a:cubicBezTo>
                  <a:cubicBezTo>
                    <a:pt x="12443" y="19946"/>
                    <a:pt x="12242" y="19746"/>
                    <a:pt x="12109" y="19412"/>
                  </a:cubicBezTo>
                  <a:cubicBezTo>
                    <a:pt x="11942" y="18979"/>
                    <a:pt x="12242" y="18812"/>
                    <a:pt x="12342" y="18779"/>
                  </a:cubicBezTo>
                  <a:cubicBezTo>
                    <a:pt x="12409" y="18712"/>
                    <a:pt x="12509" y="18712"/>
                    <a:pt x="12576" y="18712"/>
                  </a:cubicBezTo>
                  <a:cubicBezTo>
                    <a:pt x="12576" y="18779"/>
                    <a:pt x="12543" y="18812"/>
                    <a:pt x="12543" y="18845"/>
                  </a:cubicBezTo>
                  <a:cubicBezTo>
                    <a:pt x="12543" y="19079"/>
                    <a:pt x="12709" y="19179"/>
                    <a:pt x="12876" y="19179"/>
                  </a:cubicBezTo>
                  <a:cubicBezTo>
                    <a:pt x="13043" y="19179"/>
                    <a:pt x="13210" y="19012"/>
                    <a:pt x="13210" y="18845"/>
                  </a:cubicBezTo>
                  <a:lnTo>
                    <a:pt x="13210" y="18779"/>
                  </a:lnTo>
                  <a:cubicBezTo>
                    <a:pt x="13210" y="18679"/>
                    <a:pt x="13176" y="18645"/>
                    <a:pt x="13076" y="18612"/>
                  </a:cubicBezTo>
                  <a:cubicBezTo>
                    <a:pt x="12951" y="18444"/>
                    <a:pt x="12759" y="18369"/>
                    <a:pt x="12560" y="18369"/>
                  </a:cubicBezTo>
                  <a:cubicBezTo>
                    <a:pt x="12442" y="18369"/>
                    <a:pt x="12321" y="18395"/>
                    <a:pt x="12209" y="18445"/>
                  </a:cubicBezTo>
                  <a:cubicBezTo>
                    <a:pt x="11875" y="18612"/>
                    <a:pt x="11575" y="18979"/>
                    <a:pt x="11775" y="19479"/>
                  </a:cubicBezTo>
                  <a:cubicBezTo>
                    <a:pt x="11942" y="19913"/>
                    <a:pt x="12242" y="20246"/>
                    <a:pt x="12609" y="20346"/>
                  </a:cubicBezTo>
                  <a:cubicBezTo>
                    <a:pt x="12779" y="20412"/>
                    <a:pt x="12964" y="20446"/>
                    <a:pt x="13156" y="20446"/>
                  </a:cubicBezTo>
                  <a:cubicBezTo>
                    <a:pt x="13455" y="20446"/>
                    <a:pt x="13772" y="20362"/>
                    <a:pt x="14077" y="20180"/>
                  </a:cubicBezTo>
                  <a:cubicBezTo>
                    <a:pt x="14544" y="19946"/>
                    <a:pt x="14878" y="19579"/>
                    <a:pt x="15011" y="19146"/>
                  </a:cubicBezTo>
                  <a:cubicBezTo>
                    <a:pt x="15111" y="18679"/>
                    <a:pt x="15078" y="18145"/>
                    <a:pt x="14844" y="17678"/>
                  </a:cubicBezTo>
                  <a:cubicBezTo>
                    <a:pt x="14507" y="17115"/>
                    <a:pt x="13908" y="16624"/>
                    <a:pt x="13028" y="16624"/>
                  </a:cubicBezTo>
                  <a:cubicBezTo>
                    <a:pt x="12865" y="16624"/>
                    <a:pt x="12692" y="16641"/>
                    <a:pt x="12509" y="16677"/>
                  </a:cubicBezTo>
                  <a:cubicBezTo>
                    <a:pt x="12464" y="16518"/>
                    <a:pt x="12434" y="16329"/>
                    <a:pt x="12377" y="16129"/>
                  </a:cubicBezTo>
                  <a:close/>
                  <a:moveTo>
                    <a:pt x="12389" y="22277"/>
                  </a:moveTo>
                  <a:lnTo>
                    <a:pt x="12389" y="22277"/>
                  </a:lnTo>
                  <a:cubicBezTo>
                    <a:pt x="12502" y="22373"/>
                    <a:pt x="12619" y="22465"/>
                    <a:pt x="12739" y="22553"/>
                  </a:cubicBezTo>
                  <a:lnTo>
                    <a:pt x="12739" y="22553"/>
                  </a:lnTo>
                  <a:cubicBezTo>
                    <a:pt x="12619" y="22465"/>
                    <a:pt x="12502" y="22373"/>
                    <a:pt x="12389" y="22277"/>
                  </a:cubicBezTo>
                  <a:close/>
                  <a:moveTo>
                    <a:pt x="73253" y="19979"/>
                  </a:moveTo>
                  <a:cubicBezTo>
                    <a:pt x="73653" y="20013"/>
                    <a:pt x="74087" y="20280"/>
                    <a:pt x="74387" y="20613"/>
                  </a:cubicBezTo>
                  <a:cubicBezTo>
                    <a:pt x="74587" y="20880"/>
                    <a:pt x="74654" y="21214"/>
                    <a:pt x="74620" y="21581"/>
                  </a:cubicBezTo>
                  <a:cubicBezTo>
                    <a:pt x="74487" y="22248"/>
                    <a:pt x="74120" y="22781"/>
                    <a:pt x="73553" y="23282"/>
                  </a:cubicBezTo>
                  <a:cubicBezTo>
                    <a:pt x="72986" y="23148"/>
                    <a:pt x="72585" y="22948"/>
                    <a:pt x="72252" y="22648"/>
                  </a:cubicBezTo>
                  <a:cubicBezTo>
                    <a:pt x="71885" y="22314"/>
                    <a:pt x="71651" y="21948"/>
                    <a:pt x="71651" y="21481"/>
                  </a:cubicBezTo>
                  <a:cubicBezTo>
                    <a:pt x="71618" y="20947"/>
                    <a:pt x="71885" y="20613"/>
                    <a:pt x="72085" y="20380"/>
                  </a:cubicBezTo>
                  <a:cubicBezTo>
                    <a:pt x="72385" y="20146"/>
                    <a:pt x="72752" y="19979"/>
                    <a:pt x="73119" y="19979"/>
                  </a:cubicBezTo>
                  <a:close/>
                  <a:moveTo>
                    <a:pt x="17305" y="19842"/>
                  </a:moveTo>
                  <a:cubicBezTo>
                    <a:pt x="17263" y="19842"/>
                    <a:pt x="17221" y="19843"/>
                    <a:pt x="17179" y="19846"/>
                  </a:cubicBezTo>
                  <a:cubicBezTo>
                    <a:pt x="16612" y="19913"/>
                    <a:pt x="16112" y="20180"/>
                    <a:pt x="15778" y="20613"/>
                  </a:cubicBezTo>
                  <a:cubicBezTo>
                    <a:pt x="15511" y="20980"/>
                    <a:pt x="15411" y="21414"/>
                    <a:pt x="15511" y="21814"/>
                  </a:cubicBezTo>
                  <a:cubicBezTo>
                    <a:pt x="15611" y="22481"/>
                    <a:pt x="15945" y="23082"/>
                    <a:pt x="16512" y="23515"/>
                  </a:cubicBezTo>
                  <a:cubicBezTo>
                    <a:pt x="16237" y="23579"/>
                    <a:pt x="15976" y="23602"/>
                    <a:pt x="15736" y="23602"/>
                  </a:cubicBezTo>
                  <a:cubicBezTo>
                    <a:pt x="15598" y="23602"/>
                    <a:pt x="15467" y="23594"/>
                    <a:pt x="15345" y="23582"/>
                  </a:cubicBezTo>
                  <a:cubicBezTo>
                    <a:pt x="14433" y="23498"/>
                    <a:pt x="13513" y="23114"/>
                    <a:pt x="12739" y="22553"/>
                  </a:cubicBezTo>
                  <a:lnTo>
                    <a:pt x="12739" y="22553"/>
                  </a:lnTo>
                  <a:cubicBezTo>
                    <a:pt x="13575" y="23162"/>
                    <a:pt x="14576" y="23578"/>
                    <a:pt x="15578" y="23682"/>
                  </a:cubicBezTo>
                  <a:cubicBezTo>
                    <a:pt x="15708" y="23701"/>
                    <a:pt x="15844" y="23709"/>
                    <a:pt x="15983" y="23709"/>
                  </a:cubicBezTo>
                  <a:cubicBezTo>
                    <a:pt x="16343" y="23709"/>
                    <a:pt x="16728" y="23654"/>
                    <a:pt x="17113" y="23582"/>
                  </a:cubicBezTo>
                  <a:cubicBezTo>
                    <a:pt x="17178" y="23625"/>
                    <a:pt x="17246" y="23666"/>
                    <a:pt x="17316" y="23707"/>
                  </a:cubicBezTo>
                  <a:lnTo>
                    <a:pt x="17316" y="23707"/>
                  </a:lnTo>
                  <a:cubicBezTo>
                    <a:pt x="17733" y="23602"/>
                    <a:pt x="18088" y="23375"/>
                    <a:pt x="18380" y="23148"/>
                  </a:cubicBezTo>
                  <a:cubicBezTo>
                    <a:pt x="18778" y="22836"/>
                    <a:pt x="19006" y="22426"/>
                    <a:pt x="19065" y="21982"/>
                  </a:cubicBezTo>
                  <a:lnTo>
                    <a:pt x="19065" y="21982"/>
                  </a:lnTo>
                  <a:cubicBezTo>
                    <a:pt x="18968" y="22240"/>
                    <a:pt x="18815" y="22468"/>
                    <a:pt x="18580" y="22681"/>
                  </a:cubicBezTo>
                  <a:cubicBezTo>
                    <a:pt x="18247" y="22982"/>
                    <a:pt x="17780" y="23182"/>
                    <a:pt x="17346" y="23315"/>
                  </a:cubicBezTo>
                  <a:cubicBezTo>
                    <a:pt x="16679" y="22815"/>
                    <a:pt x="16345" y="22281"/>
                    <a:pt x="16212" y="21614"/>
                  </a:cubicBezTo>
                  <a:cubicBezTo>
                    <a:pt x="16179" y="21280"/>
                    <a:pt x="16245" y="20947"/>
                    <a:pt x="16445" y="20647"/>
                  </a:cubicBezTo>
                  <a:cubicBezTo>
                    <a:pt x="16712" y="20313"/>
                    <a:pt x="17179" y="20080"/>
                    <a:pt x="17580" y="20013"/>
                  </a:cubicBezTo>
                  <a:lnTo>
                    <a:pt x="17713" y="20013"/>
                  </a:lnTo>
                  <a:cubicBezTo>
                    <a:pt x="17964" y="20013"/>
                    <a:pt x="18215" y="20091"/>
                    <a:pt x="18445" y="20226"/>
                  </a:cubicBezTo>
                  <a:lnTo>
                    <a:pt x="18445" y="20226"/>
                  </a:lnTo>
                  <a:cubicBezTo>
                    <a:pt x="18122" y="19970"/>
                    <a:pt x="17708" y="19842"/>
                    <a:pt x="17305" y="19842"/>
                  </a:cubicBezTo>
                  <a:close/>
                  <a:moveTo>
                    <a:pt x="17316" y="23707"/>
                  </a:moveTo>
                  <a:lnTo>
                    <a:pt x="17316" y="23707"/>
                  </a:lnTo>
                  <a:cubicBezTo>
                    <a:pt x="17303" y="23710"/>
                    <a:pt x="17291" y="23713"/>
                    <a:pt x="17279" y="23715"/>
                  </a:cubicBezTo>
                  <a:cubicBezTo>
                    <a:pt x="17802" y="24035"/>
                    <a:pt x="18425" y="24278"/>
                    <a:pt x="19215" y="24468"/>
                  </a:cubicBezTo>
                  <a:lnTo>
                    <a:pt x="19215" y="24468"/>
                  </a:lnTo>
                  <a:cubicBezTo>
                    <a:pt x="18470" y="24257"/>
                    <a:pt x="17832" y="24007"/>
                    <a:pt x="17316" y="23707"/>
                  </a:cubicBezTo>
                  <a:close/>
                  <a:moveTo>
                    <a:pt x="32059" y="25689"/>
                  </a:moveTo>
                  <a:cubicBezTo>
                    <a:pt x="32117" y="25737"/>
                    <a:pt x="32162" y="25794"/>
                    <a:pt x="32190" y="25850"/>
                  </a:cubicBezTo>
                  <a:cubicBezTo>
                    <a:pt x="32216" y="25902"/>
                    <a:pt x="32234" y="25958"/>
                    <a:pt x="32246" y="26017"/>
                  </a:cubicBezTo>
                  <a:lnTo>
                    <a:pt x="32246" y="26017"/>
                  </a:lnTo>
                  <a:cubicBezTo>
                    <a:pt x="32251" y="25945"/>
                    <a:pt x="32243" y="25877"/>
                    <a:pt x="32223" y="25817"/>
                  </a:cubicBezTo>
                  <a:cubicBezTo>
                    <a:pt x="32196" y="25762"/>
                    <a:pt x="32122" y="25706"/>
                    <a:pt x="32059" y="25689"/>
                  </a:cubicBezTo>
                  <a:close/>
                  <a:moveTo>
                    <a:pt x="58742" y="25684"/>
                  </a:moveTo>
                  <a:cubicBezTo>
                    <a:pt x="58776" y="25684"/>
                    <a:pt x="58876" y="25684"/>
                    <a:pt x="58909" y="25750"/>
                  </a:cubicBezTo>
                  <a:cubicBezTo>
                    <a:pt x="59109" y="25817"/>
                    <a:pt x="59243" y="25950"/>
                    <a:pt x="59276" y="26151"/>
                  </a:cubicBezTo>
                  <a:cubicBezTo>
                    <a:pt x="59309" y="26317"/>
                    <a:pt x="59309" y="26517"/>
                    <a:pt x="59276" y="26684"/>
                  </a:cubicBezTo>
                  <a:cubicBezTo>
                    <a:pt x="59109" y="26651"/>
                    <a:pt x="58942" y="26618"/>
                    <a:pt x="58776" y="26484"/>
                  </a:cubicBezTo>
                  <a:cubicBezTo>
                    <a:pt x="58542" y="26351"/>
                    <a:pt x="58442" y="26017"/>
                    <a:pt x="58542" y="25817"/>
                  </a:cubicBezTo>
                  <a:cubicBezTo>
                    <a:pt x="58575" y="25750"/>
                    <a:pt x="58609" y="25684"/>
                    <a:pt x="58742" y="25684"/>
                  </a:cubicBezTo>
                  <a:close/>
                  <a:moveTo>
                    <a:pt x="36772" y="26200"/>
                  </a:moveTo>
                  <a:cubicBezTo>
                    <a:pt x="36918" y="26308"/>
                    <a:pt x="37039" y="26460"/>
                    <a:pt x="37127" y="26651"/>
                  </a:cubicBezTo>
                  <a:cubicBezTo>
                    <a:pt x="37143" y="26684"/>
                    <a:pt x="37158" y="26717"/>
                    <a:pt x="37171" y="26750"/>
                  </a:cubicBezTo>
                  <a:lnTo>
                    <a:pt x="37171" y="26750"/>
                  </a:lnTo>
                  <a:cubicBezTo>
                    <a:pt x="37158" y="26673"/>
                    <a:pt x="37132" y="26595"/>
                    <a:pt x="37093" y="26517"/>
                  </a:cubicBezTo>
                  <a:cubicBezTo>
                    <a:pt x="37017" y="26384"/>
                    <a:pt x="36908" y="26272"/>
                    <a:pt x="36772" y="26200"/>
                  </a:cubicBezTo>
                  <a:close/>
                  <a:moveTo>
                    <a:pt x="23757" y="23424"/>
                  </a:moveTo>
                  <a:lnTo>
                    <a:pt x="23757" y="23424"/>
                  </a:lnTo>
                  <a:cubicBezTo>
                    <a:pt x="23788" y="23432"/>
                    <a:pt x="23819" y="23440"/>
                    <a:pt x="23851" y="23449"/>
                  </a:cubicBezTo>
                  <a:cubicBezTo>
                    <a:pt x="25352" y="23816"/>
                    <a:pt x="26186" y="24483"/>
                    <a:pt x="27253" y="25350"/>
                  </a:cubicBezTo>
                  <a:lnTo>
                    <a:pt x="27620" y="25650"/>
                  </a:lnTo>
                  <a:cubicBezTo>
                    <a:pt x="28049" y="25966"/>
                    <a:pt x="28784" y="26481"/>
                    <a:pt x="29587" y="26760"/>
                  </a:cubicBezTo>
                  <a:lnTo>
                    <a:pt x="29587" y="26760"/>
                  </a:lnTo>
                  <a:cubicBezTo>
                    <a:pt x="28802" y="26454"/>
                    <a:pt x="28110" y="25958"/>
                    <a:pt x="27720" y="25650"/>
                  </a:cubicBezTo>
                  <a:lnTo>
                    <a:pt x="27353" y="25317"/>
                  </a:lnTo>
                  <a:cubicBezTo>
                    <a:pt x="26252" y="24449"/>
                    <a:pt x="25452" y="23816"/>
                    <a:pt x="24051" y="23482"/>
                  </a:cubicBezTo>
                  <a:cubicBezTo>
                    <a:pt x="23948" y="23454"/>
                    <a:pt x="23850" y="23435"/>
                    <a:pt x="23757" y="23424"/>
                  </a:cubicBezTo>
                  <a:close/>
                  <a:moveTo>
                    <a:pt x="68549" y="24983"/>
                  </a:moveTo>
                  <a:lnTo>
                    <a:pt x="68549" y="24983"/>
                  </a:lnTo>
                  <a:cubicBezTo>
                    <a:pt x="68616" y="25617"/>
                    <a:pt x="68483" y="26184"/>
                    <a:pt x="68216" y="26651"/>
                  </a:cubicBezTo>
                  <a:cubicBezTo>
                    <a:pt x="67915" y="27118"/>
                    <a:pt x="67382" y="27485"/>
                    <a:pt x="66915" y="27518"/>
                  </a:cubicBezTo>
                  <a:cubicBezTo>
                    <a:pt x="66840" y="27530"/>
                    <a:pt x="66769" y="27535"/>
                    <a:pt x="66701" y="27535"/>
                  </a:cubicBezTo>
                  <a:cubicBezTo>
                    <a:pt x="66371" y="27535"/>
                    <a:pt x="66113" y="27406"/>
                    <a:pt x="65947" y="27185"/>
                  </a:cubicBezTo>
                  <a:cubicBezTo>
                    <a:pt x="65781" y="26951"/>
                    <a:pt x="65781" y="26618"/>
                    <a:pt x="65981" y="26251"/>
                  </a:cubicBezTo>
                  <a:cubicBezTo>
                    <a:pt x="66381" y="25483"/>
                    <a:pt x="67448" y="25183"/>
                    <a:pt x="68549" y="24983"/>
                  </a:cubicBezTo>
                  <a:close/>
                  <a:moveTo>
                    <a:pt x="22216" y="25083"/>
                  </a:moveTo>
                  <a:lnTo>
                    <a:pt x="22216" y="25083"/>
                  </a:lnTo>
                  <a:cubicBezTo>
                    <a:pt x="23284" y="25250"/>
                    <a:pt x="24384" y="25583"/>
                    <a:pt x="24751" y="26317"/>
                  </a:cubicBezTo>
                  <a:cubicBezTo>
                    <a:pt x="24951" y="26684"/>
                    <a:pt x="24951" y="27018"/>
                    <a:pt x="24785" y="27285"/>
                  </a:cubicBezTo>
                  <a:cubicBezTo>
                    <a:pt x="24635" y="27494"/>
                    <a:pt x="24324" y="27623"/>
                    <a:pt x="23948" y="27623"/>
                  </a:cubicBezTo>
                  <a:cubicBezTo>
                    <a:pt x="23905" y="27623"/>
                    <a:pt x="23862" y="27622"/>
                    <a:pt x="23817" y="27618"/>
                  </a:cubicBezTo>
                  <a:cubicBezTo>
                    <a:pt x="23384" y="27585"/>
                    <a:pt x="22817" y="27185"/>
                    <a:pt x="22550" y="26751"/>
                  </a:cubicBezTo>
                  <a:cubicBezTo>
                    <a:pt x="22250" y="26184"/>
                    <a:pt x="22116" y="25617"/>
                    <a:pt x="22216" y="25083"/>
                  </a:cubicBezTo>
                  <a:close/>
                  <a:moveTo>
                    <a:pt x="23268" y="23365"/>
                  </a:moveTo>
                  <a:cubicBezTo>
                    <a:pt x="22682" y="23365"/>
                    <a:pt x="22186" y="23635"/>
                    <a:pt x="21883" y="24116"/>
                  </a:cubicBezTo>
                  <a:cubicBezTo>
                    <a:pt x="21716" y="24316"/>
                    <a:pt x="21582" y="24616"/>
                    <a:pt x="21549" y="24850"/>
                  </a:cubicBezTo>
                  <a:cubicBezTo>
                    <a:pt x="21249" y="24816"/>
                    <a:pt x="20949" y="24783"/>
                    <a:pt x="20715" y="24716"/>
                  </a:cubicBezTo>
                  <a:cubicBezTo>
                    <a:pt x="20281" y="24683"/>
                    <a:pt x="19881" y="24649"/>
                    <a:pt x="19581" y="24549"/>
                  </a:cubicBezTo>
                  <a:cubicBezTo>
                    <a:pt x="19455" y="24523"/>
                    <a:pt x="19334" y="24496"/>
                    <a:pt x="19215" y="24468"/>
                  </a:cubicBezTo>
                  <a:lnTo>
                    <a:pt x="19215" y="24468"/>
                  </a:lnTo>
                  <a:cubicBezTo>
                    <a:pt x="19398" y="24520"/>
                    <a:pt x="19586" y="24569"/>
                    <a:pt x="19781" y="24616"/>
                  </a:cubicBezTo>
                  <a:cubicBezTo>
                    <a:pt x="20115" y="24683"/>
                    <a:pt x="20548" y="24750"/>
                    <a:pt x="20949" y="24783"/>
                  </a:cubicBezTo>
                  <a:cubicBezTo>
                    <a:pt x="21215" y="24816"/>
                    <a:pt x="21516" y="24850"/>
                    <a:pt x="21749" y="24916"/>
                  </a:cubicBezTo>
                  <a:cubicBezTo>
                    <a:pt x="21682" y="25517"/>
                    <a:pt x="21783" y="26217"/>
                    <a:pt x="22183" y="26784"/>
                  </a:cubicBezTo>
                  <a:cubicBezTo>
                    <a:pt x="22450" y="27251"/>
                    <a:pt x="23050" y="27752"/>
                    <a:pt x="23717" y="27818"/>
                  </a:cubicBezTo>
                  <a:cubicBezTo>
                    <a:pt x="23786" y="27827"/>
                    <a:pt x="23855" y="27831"/>
                    <a:pt x="23922" y="27831"/>
                  </a:cubicBezTo>
                  <a:cubicBezTo>
                    <a:pt x="24375" y="27831"/>
                    <a:pt x="24777" y="27642"/>
                    <a:pt x="24951" y="27351"/>
                  </a:cubicBezTo>
                  <a:cubicBezTo>
                    <a:pt x="25218" y="27018"/>
                    <a:pt x="25218" y="26584"/>
                    <a:pt x="24918" y="26017"/>
                  </a:cubicBezTo>
                  <a:cubicBezTo>
                    <a:pt x="24451" y="25150"/>
                    <a:pt x="23350" y="24816"/>
                    <a:pt x="22116" y="24616"/>
                  </a:cubicBezTo>
                  <a:cubicBezTo>
                    <a:pt x="22183" y="24416"/>
                    <a:pt x="22283" y="24182"/>
                    <a:pt x="22416" y="23982"/>
                  </a:cubicBezTo>
                  <a:cubicBezTo>
                    <a:pt x="22628" y="23718"/>
                    <a:pt x="22985" y="23412"/>
                    <a:pt x="23556" y="23412"/>
                  </a:cubicBezTo>
                  <a:cubicBezTo>
                    <a:pt x="23620" y="23412"/>
                    <a:pt x="23687" y="23416"/>
                    <a:pt x="23757" y="23424"/>
                  </a:cubicBezTo>
                  <a:lnTo>
                    <a:pt x="23757" y="23424"/>
                  </a:lnTo>
                  <a:cubicBezTo>
                    <a:pt x="23589" y="23384"/>
                    <a:pt x="23425" y="23365"/>
                    <a:pt x="23268" y="23365"/>
                  </a:cubicBezTo>
                  <a:close/>
                  <a:moveTo>
                    <a:pt x="54372" y="26151"/>
                  </a:moveTo>
                  <a:cubicBezTo>
                    <a:pt x="54706" y="26151"/>
                    <a:pt x="54940" y="26417"/>
                    <a:pt x="55073" y="26718"/>
                  </a:cubicBezTo>
                  <a:cubicBezTo>
                    <a:pt x="55306" y="27485"/>
                    <a:pt x="55206" y="28019"/>
                    <a:pt x="54940" y="28385"/>
                  </a:cubicBezTo>
                  <a:lnTo>
                    <a:pt x="54439" y="28152"/>
                  </a:lnTo>
                  <a:cubicBezTo>
                    <a:pt x="53939" y="27885"/>
                    <a:pt x="53305" y="27251"/>
                    <a:pt x="53639" y="26584"/>
                  </a:cubicBezTo>
                  <a:cubicBezTo>
                    <a:pt x="53772" y="26284"/>
                    <a:pt x="54039" y="26151"/>
                    <a:pt x="54306" y="26151"/>
                  </a:cubicBezTo>
                  <a:close/>
                  <a:moveTo>
                    <a:pt x="87751" y="1"/>
                  </a:moveTo>
                  <a:cubicBezTo>
                    <a:pt x="87403" y="1"/>
                    <a:pt x="87060" y="92"/>
                    <a:pt x="86729" y="299"/>
                  </a:cubicBezTo>
                  <a:cubicBezTo>
                    <a:pt x="86229" y="632"/>
                    <a:pt x="85895" y="1299"/>
                    <a:pt x="85995" y="1900"/>
                  </a:cubicBezTo>
                  <a:cubicBezTo>
                    <a:pt x="86095" y="2400"/>
                    <a:pt x="86429" y="2734"/>
                    <a:pt x="86929" y="2800"/>
                  </a:cubicBezTo>
                  <a:cubicBezTo>
                    <a:pt x="87039" y="2828"/>
                    <a:pt x="87148" y="2841"/>
                    <a:pt x="87253" y="2841"/>
                  </a:cubicBezTo>
                  <a:cubicBezTo>
                    <a:pt x="87657" y="2841"/>
                    <a:pt x="88004" y="2644"/>
                    <a:pt x="88163" y="2300"/>
                  </a:cubicBezTo>
                  <a:cubicBezTo>
                    <a:pt x="88330" y="1967"/>
                    <a:pt x="88330" y="1566"/>
                    <a:pt x="88130" y="1333"/>
                  </a:cubicBezTo>
                  <a:cubicBezTo>
                    <a:pt x="88070" y="1273"/>
                    <a:pt x="87931" y="1161"/>
                    <a:pt x="87689" y="1161"/>
                  </a:cubicBezTo>
                  <a:cubicBezTo>
                    <a:pt x="87660" y="1161"/>
                    <a:pt x="87629" y="1162"/>
                    <a:pt x="87596" y="1166"/>
                  </a:cubicBezTo>
                  <a:lnTo>
                    <a:pt x="87563" y="1166"/>
                  </a:lnTo>
                  <a:cubicBezTo>
                    <a:pt x="87463" y="1166"/>
                    <a:pt x="87396" y="1233"/>
                    <a:pt x="87296" y="1266"/>
                  </a:cubicBezTo>
                  <a:cubicBezTo>
                    <a:pt x="87263" y="1299"/>
                    <a:pt x="87229" y="1399"/>
                    <a:pt x="87229" y="1500"/>
                  </a:cubicBezTo>
                  <a:cubicBezTo>
                    <a:pt x="87229" y="1666"/>
                    <a:pt x="87396" y="1833"/>
                    <a:pt x="87563" y="1833"/>
                  </a:cubicBezTo>
                  <a:cubicBezTo>
                    <a:pt x="87730" y="1833"/>
                    <a:pt x="87830" y="1733"/>
                    <a:pt x="87896" y="1600"/>
                  </a:cubicBezTo>
                  <a:cubicBezTo>
                    <a:pt x="87963" y="1733"/>
                    <a:pt x="87996" y="1933"/>
                    <a:pt x="87896" y="2133"/>
                  </a:cubicBezTo>
                  <a:cubicBezTo>
                    <a:pt x="87812" y="2245"/>
                    <a:pt x="87658" y="2498"/>
                    <a:pt x="87257" y="2498"/>
                  </a:cubicBezTo>
                  <a:cubicBezTo>
                    <a:pt x="87179" y="2498"/>
                    <a:pt x="87093" y="2488"/>
                    <a:pt x="86996" y="2467"/>
                  </a:cubicBezTo>
                  <a:cubicBezTo>
                    <a:pt x="86495" y="2400"/>
                    <a:pt x="86395" y="2000"/>
                    <a:pt x="86329" y="1800"/>
                  </a:cubicBezTo>
                  <a:cubicBezTo>
                    <a:pt x="86262" y="1333"/>
                    <a:pt x="86495" y="799"/>
                    <a:pt x="86896" y="599"/>
                  </a:cubicBezTo>
                  <a:cubicBezTo>
                    <a:pt x="87149" y="430"/>
                    <a:pt x="87443" y="341"/>
                    <a:pt x="87743" y="341"/>
                  </a:cubicBezTo>
                  <a:cubicBezTo>
                    <a:pt x="87916" y="341"/>
                    <a:pt x="88092" y="371"/>
                    <a:pt x="88263" y="432"/>
                  </a:cubicBezTo>
                  <a:cubicBezTo>
                    <a:pt x="88797" y="599"/>
                    <a:pt x="89264" y="1066"/>
                    <a:pt x="89498" y="1600"/>
                  </a:cubicBezTo>
                  <a:cubicBezTo>
                    <a:pt x="89831" y="2400"/>
                    <a:pt x="89764" y="3468"/>
                    <a:pt x="89297" y="4335"/>
                  </a:cubicBezTo>
                  <a:cubicBezTo>
                    <a:pt x="89097" y="4769"/>
                    <a:pt x="88764" y="5135"/>
                    <a:pt x="88330" y="5502"/>
                  </a:cubicBezTo>
                  <a:cubicBezTo>
                    <a:pt x="88163" y="5169"/>
                    <a:pt x="87963" y="4935"/>
                    <a:pt x="87730" y="4735"/>
                  </a:cubicBezTo>
                  <a:cubicBezTo>
                    <a:pt x="87399" y="4499"/>
                    <a:pt x="87001" y="4363"/>
                    <a:pt x="86561" y="4363"/>
                  </a:cubicBezTo>
                  <a:cubicBezTo>
                    <a:pt x="86379" y="4363"/>
                    <a:pt x="86190" y="4386"/>
                    <a:pt x="85995" y="4435"/>
                  </a:cubicBezTo>
                  <a:cubicBezTo>
                    <a:pt x="85628" y="4502"/>
                    <a:pt x="85395" y="4735"/>
                    <a:pt x="85261" y="4969"/>
                  </a:cubicBezTo>
                  <a:cubicBezTo>
                    <a:pt x="85128" y="5236"/>
                    <a:pt x="85094" y="5502"/>
                    <a:pt x="85228" y="5836"/>
                  </a:cubicBezTo>
                  <a:cubicBezTo>
                    <a:pt x="85428" y="6436"/>
                    <a:pt x="86262" y="6603"/>
                    <a:pt x="86762" y="6603"/>
                  </a:cubicBezTo>
                  <a:cubicBezTo>
                    <a:pt x="87263" y="6570"/>
                    <a:pt x="87763" y="6403"/>
                    <a:pt x="88163" y="6069"/>
                  </a:cubicBezTo>
                  <a:cubicBezTo>
                    <a:pt x="88263" y="6403"/>
                    <a:pt x="88330" y="6770"/>
                    <a:pt x="88330" y="7137"/>
                  </a:cubicBezTo>
                  <a:cubicBezTo>
                    <a:pt x="88330" y="8471"/>
                    <a:pt x="87796" y="9739"/>
                    <a:pt x="86896" y="10606"/>
                  </a:cubicBezTo>
                  <a:cubicBezTo>
                    <a:pt x="86562" y="10940"/>
                    <a:pt x="86128" y="11240"/>
                    <a:pt x="85628" y="11440"/>
                  </a:cubicBezTo>
                  <a:cubicBezTo>
                    <a:pt x="85928" y="10806"/>
                    <a:pt x="86062" y="10273"/>
                    <a:pt x="86062" y="9839"/>
                  </a:cubicBezTo>
                  <a:cubicBezTo>
                    <a:pt x="86062" y="9338"/>
                    <a:pt x="85828" y="8938"/>
                    <a:pt x="85561" y="8671"/>
                  </a:cubicBezTo>
                  <a:cubicBezTo>
                    <a:pt x="85327" y="8484"/>
                    <a:pt x="85011" y="8379"/>
                    <a:pt x="84648" y="8379"/>
                  </a:cubicBezTo>
                  <a:cubicBezTo>
                    <a:pt x="84493" y="8379"/>
                    <a:pt x="84330" y="8398"/>
                    <a:pt x="84160" y="8438"/>
                  </a:cubicBezTo>
                  <a:cubicBezTo>
                    <a:pt x="83427" y="8605"/>
                    <a:pt x="82793" y="9272"/>
                    <a:pt x="82659" y="10072"/>
                  </a:cubicBezTo>
                  <a:cubicBezTo>
                    <a:pt x="82593" y="10773"/>
                    <a:pt x="82926" y="11340"/>
                    <a:pt x="83593" y="11740"/>
                  </a:cubicBezTo>
                  <a:cubicBezTo>
                    <a:pt x="83965" y="11926"/>
                    <a:pt x="84316" y="12027"/>
                    <a:pt x="84679" y="12027"/>
                  </a:cubicBezTo>
                  <a:cubicBezTo>
                    <a:pt x="84772" y="12027"/>
                    <a:pt x="84866" y="12021"/>
                    <a:pt x="84961" y="12007"/>
                  </a:cubicBezTo>
                  <a:lnTo>
                    <a:pt x="84961" y="12007"/>
                  </a:lnTo>
                  <a:lnTo>
                    <a:pt x="84594" y="12507"/>
                  </a:lnTo>
                  <a:cubicBezTo>
                    <a:pt x="84260" y="12908"/>
                    <a:pt x="83960" y="13175"/>
                    <a:pt x="83727" y="13441"/>
                  </a:cubicBezTo>
                  <a:cubicBezTo>
                    <a:pt x="83393" y="13775"/>
                    <a:pt x="83060" y="14109"/>
                    <a:pt x="82726" y="14576"/>
                  </a:cubicBezTo>
                  <a:cubicBezTo>
                    <a:pt x="82292" y="14275"/>
                    <a:pt x="81825" y="14075"/>
                    <a:pt x="81492" y="13975"/>
                  </a:cubicBezTo>
                  <a:cubicBezTo>
                    <a:pt x="81278" y="13917"/>
                    <a:pt x="81049" y="13889"/>
                    <a:pt x="80813" y="13889"/>
                  </a:cubicBezTo>
                  <a:cubicBezTo>
                    <a:pt x="79682" y="13889"/>
                    <a:pt x="78392" y="14546"/>
                    <a:pt x="77923" y="15843"/>
                  </a:cubicBezTo>
                  <a:cubicBezTo>
                    <a:pt x="77789" y="16143"/>
                    <a:pt x="77756" y="16444"/>
                    <a:pt x="77722" y="16677"/>
                  </a:cubicBezTo>
                  <a:cubicBezTo>
                    <a:pt x="77540" y="16641"/>
                    <a:pt x="77366" y="16624"/>
                    <a:pt x="77201" y="16624"/>
                  </a:cubicBezTo>
                  <a:cubicBezTo>
                    <a:pt x="76315" y="16624"/>
                    <a:pt x="75697" y="17115"/>
                    <a:pt x="75387" y="17678"/>
                  </a:cubicBezTo>
                  <a:cubicBezTo>
                    <a:pt x="75121" y="18145"/>
                    <a:pt x="75087" y="18679"/>
                    <a:pt x="75221" y="19146"/>
                  </a:cubicBezTo>
                  <a:cubicBezTo>
                    <a:pt x="75321" y="19613"/>
                    <a:pt x="75654" y="19979"/>
                    <a:pt x="76121" y="20180"/>
                  </a:cubicBezTo>
                  <a:cubicBezTo>
                    <a:pt x="76438" y="20349"/>
                    <a:pt x="76768" y="20437"/>
                    <a:pt x="77078" y="20437"/>
                  </a:cubicBezTo>
                  <a:cubicBezTo>
                    <a:pt x="77257" y="20437"/>
                    <a:pt x="77430" y="20408"/>
                    <a:pt x="77589" y="20346"/>
                  </a:cubicBezTo>
                  <a:cubicBezTo>
                    <a:pt x="77956" y="20246"/>
                    <a:pt x="78256" y="19913"/>
                    <a:pt x="78423" y="19479"/>
                  </a:cubicBezTo>
                  <a:cubicBezTo>
                    <a:pt x="78623" y="18945"/>
                    <a:pt x="78390" y="18578"/>
                    <a:pt x="77989" y="18445"/>
                  </a:cubicBezTo>
                  <a:cubicBezTo>
                    <a:pt x="77890" y="18395"/>
                    <a:pt x="77772" y="18369"/>
                    <a:pt x="77653" y="18369"/>
                  </a:cubicBezTo>
                  <a:cubicBezTo>
                    <a:pt x="77452" y="18369"/>
                    <a:pt x="77248" y="18444"/>
                    <a:pt x="77122" y="18612"/>
                  </a:cubicBezTo>
                  <a:cubicBezTo>
                    <a:pt x="77089" y="18645"/>
                    <a:pt x="77055" y="18679"/>
                    <a:pt x="76989" y="18779"/>
                  </a:cubicBezTo>
                  <a:lnTo>
                    <a:pt x="76989" y="18845"/>
                  </a:lnTo>
                  <a:cubicBezTo>
                    <a:pt x="76989" y="19079"/>
                    <a:pt x="77155" y="19179"/>
                    <a:pt x="77322" y="19179"/>
                  </a:cubicBezTo>
                  <a:cubicBezTo>
                    <a:pt x="77489" y="19179"/>
                    <a:pt x="77656" y="19012"/>
                    <a:pt x="77656" y="18845"/>
                  </a:cubicBezTo>
                  <a:cubicBezTo>
                    <a:pt x="77656" y="18812"/>
                    <a:pt x="77656" y="18779"/>
                    <a:pt x="77622" y="18712"/>
                  </a:cubicBezTo>
                  <a:cubicBezTo>
                    <a:pt x="77722" y="18712"/>
                    <a:pt x="77789" y="18712"/>
                    <a:pt x="77889" y="18779"/>
                  </a:cubicBezTo>
                  <a:cubicBezTo>
                    <a:pt x="77956" y="18812"/>
                    <a:pt x="78256" y="18979"/>
                    <a:pt x="78089" y="19412"/>
                  </a:cubicBezTo>
                  <a:cubicBezTo>
                    <a:pt x="77956" y="19746"/>
                    <a:pt x="77756" y="19979"/>
                    <a:pt x="77456" y="20080"/>
                  </a:cubicBezTo>
                  <a:cubicBezTo>
                    <a:pt x="77336" y="20115"/>
                    <a:pt x="77208" y="20134"/>
                    <a:pt x="77072" y="20134"/>
                  </a:cubicBezTo>
                  <a:cubicBezTo>
                    <a:pt x="76830" y="20134"/>
                    <a:pt x="76566" y="20074"/>
                    <a:pt x="76288" y="19946"/>
                  </a:cubicBezTo>
                  <a:cubicBezTo>
                    <a:pt x="75921" y="19746"/>
                    <a:pt x="75654" y="19446"/>
                    <a:pt x="75554" y="19112"/>
                  </a:cubicBezTo>
                  <a:cubicBezTo>
                    <a:pt x="75421" y="18745"/>
                    <a:pt x="75488" y="18312"/>
                    <a:pt x="75654" y="17945"/>
                  </a:cubicBezTo>
                  <a:cubicBezTo>
                    <a:pt x="75961" y="17356"/>
                    <a:pt x="76464" y="17062"/>
                    <a:pt x="77073" y="17062"/>
                  </a:cubicBezTo>
                  <a:cubicBezTo>
                    <a:pt x="77258" y="17062"/>
                    <a:pt x="77453" y="17090"/>
                    <a:pt x="77656" y="17144"/>
                  </a:cubicBezTo>
                  <a:cubicBezTo>
                    <a:pt x="77656" y="17511"/>
                    <a:pt x="77789" y="17845"/>
                    <a:pt x="77989" y="18111"/>
                  </a:cubicBezTo>
                  <a:cubicBezTo>
                    <a:pt x="78290" y="18512"/>
                    <a:pt x="78790" y="18812"/>
                    <a:pt x="79390" y="18812"/>
                  </a:cubicBezTo>
                  <a:cubicBezTo>
                    <a:pt x="79490" y="19346"/>
                    <a:pt x="79424" y="19946"/>
                    <a:pt x="79157" y="20513"/>
                  </a:cubicBezTo>
                  <a:cubicBezTo>
                    <a:pt x="78490" y="22081"/>
                    <a:pt x="76655" y="23349"/>
                    <a:pt x="74887" y="23582"/>
                  </a:cubicBezTo>
                  <a:cubicBezTo>
                    <a:pt x="74798" y="23591"/>
                    <a:pt x="74701" y="23595"/>
                    <a:pt x="74600" y="23595"/>
                  </a:cubicBezTo>
                  <a:cubicBezTo>
                    <a:pt x="74324" y="23595"/>
                    <a:pt x="74013" y="23564"/>
                    <a:pt x="73720" y="23515"/>
                  </a:cubicBezTo>
                  <a:cubicBezTo>
                    <a:pt x="74253" y="23082"/>
                    <a:pt x="74587" y="22481"/>
                    <a:pt x="74720" y="21814"/>
                  </a:cubicBezTo>
                  <a:cubicBezTo>
                    <a:pt x="74787" y="21414"/>
                    <a:pt x="74654" y="20980"/>
                    <a:pt x="74420" y="20613"/>
                  </a:cubicBezTo>
                  <a:cubicBezTo>
                    <a:pt x="74087" y="20180"/>
                    <a:pt x="73586" y="19913"/>
                    <a:pt x="73052" y="19846"/>
                  </a:cubicBezTo>
                  <a:cubicBezTo>
                    <a:pt x="73005" y="19843"/>
                    <a:pt x="72958" y="19842"/>
                    <a:pt x="72912" y="19842"/>
                  </a:cubicBezTo>
                  <a:cubicBezTo>
                    <a:pt x="72403" y="19842"/>
                    <a:pt x="71954" y="20010"/>
                    <a:pt x="71618" y="20346"/>
                  </a:cubicBezTo>
                  <a:cubicBezTo>
                    <a:pt x="71251" y="20680"/>
                    <a:pt x="71084" y="21180"/>
                    <a:pt x="71118" y="21747"/>
                  </a:cubicBezTo>
                  <a:cubicBezTo>
                    <a:pt x="71151" y="22281"/>
                    <a:pt x="71418" y="22748"/>
                    <a:pt x="71818" y="23148"/>
                  </a:cubicBezTo>
                  <a:cubicBezTo>
                    <a:pt x="72118" y="23415"/>
                    <a:pt x="72552" y="23615"/>
                    <a:pt x="72919" y="23715"/>
                  </a:cubicBezTo>
                  <a:cubicBezTo>
                    <a:pt x="72319" y="24116"/>
                    <a:pt x="71551" y="24349"/>
                    <a:pt x="70617" y="24549"/>
                  </a:cubicBezTo>
                  <a:cubicBezTo>
                    <a:pt x="70317" y="24649"/>
                    <a:pt x="69917" y="24683"/>
                    <a:pt x="69483" y="24716"/>
                  </a:cubicBezTo>
                  <a:cubicBezTo>
                    <a:pt x="69250" y="24783"/>
                    <a:pt x="68950" y="24816"/>
                    <a:pt x="68649" y="24850"/>
                  </a:cubicBezTo>
                  <a:cubicBezTo>
                    <a:pt x="68583" y="24549"/>
                    <a:pt x="68483" y="24316"/>
                    <a:pt x="68316" y="24116"/>
                  </a:cubicBezTo>
                  <a:cubicBezTo>
                    <a:pt x="67987" y="23635"/>
                    <a:pt x="67523" y="23365"/>
                    <a:pt x="66954" y="23365"/>
                  </a:cubicBezTo>
                  <a:cubicBezTo>
                    <a:pt x="66773" y="23365"/>
                    <a:pt x="66582" y="23392"/>
                    <a:pt x="66381" y="23449"/>
                  </a:cubicBezTo>
                  <a:cubicBezTo>
                    <a:pt x="64880" y="23816"/>
                    <a:pt x="64046" y="24483"/>
                    <a:pt x="62945" y="25350"/>
                  </a:cubicBezTo>
                  <a:lnTo>
                    <a:pt x="62578" y="25650"/>
                  </a:lnTo>
                  <a:cubicBezTo>
                    <a:pt x="61999" y="26101"/>
                    <a:pt x="60737" y="26955"/>
                    <a:pt x="59571" y="26955"/>
                  </a:cubicBezTo>
                  <a:cubicBezTo>
                    <a:pt x="59528" y="26955"/>
                    <a:pt x="59485" y="26953"/>
                    <a:pt x="59443" y="26951"/>
                  </a:cubicBezTo>
                  <a:cubicBezTo>
                    <a:pt x="59476" y="26684"/>
                    <a:pt x="59543" y="26484"/>
                    <a:pt x="59443" y="26284"/>
                  </a:cubicBezTo>
                  <a:cubicBezTo>
                    <a:pt x="59376" y="25950"/>
                    <a:pt x="59143" y="25717"/>
                    <a:pt x="58809" y="25617"/>
                  </a:cubicBezTo>
                  <a:cubicBezTo>
                    <a:pt x="58709" y="25583"/>
                    <a:pt x="58615" y="25569"/>
                    <a:pt x="58530" y="25569"/>
                  </a:cubicBezTo>
                  <a:cubicBezTo>
                    <a:pt x="58273" y="25569"/>
                    <a:pt x="58092" y="25700"/>
                    <a:pt x="58042" y="25850"/>
                  </a:cubicBezTo>
                  <a:cubicBezTo>
                    <a:pt x="57875" y="26184"/>
                    <a:pt x="57975" y="26718"/>
                    <a:pt x="58409" y="26984"/>
                  </a:cubicBezTo>
                  <a:cubicBezTo>
                    <a:pt x="58575" y="27118"/>
                    <a:pt x="58776" y="27151"/>
                    <a:pt x="58942" y="27218"/>
                  </a:cubicBezTo>
                  <a:lnTo>
                    <a:pt x="58709" y="27618"/>
                  </a:lnTo>
                  <a:cubicBezTo>
                    <a:pt x="58039" y="28342"/>
                    <a:pt x="56939" y="28764"/>
                    <a:pt x="55876" y="28764"/>
                  </a:cubicBezTo>
                  <a:cubicBezTo>
                    <a:pt x="55615" y="28764"/>
                    <a:pt x="55356" y="28738"/>
                    <a:pt x="55106" y="28686"/>
                  </a:cubicBezTo>
                  <a:cubicBezTo>
                    <a:pt x="55407" y="28152"/>
                    <a:pt x="55440" y="27518"/>
                    <a:pt x="55206" y="26818"/>
                  </a:cubicBezTo>
                  <a:cubicBezTo>
                    <a:pt x="55040" y="26351"/>
                    <a:pt x="54606" y="26050"/>
                    <a:pt x="54139" y="26017"/>
                  </a:cubicBezTo>
                  <a:cubicBezTo>
                    <a:pt x="54112" y="26015"/>
                    <a:pt x="54084" y="26014"/>
                    <a:pt x="54057" y="26014"/>
                  </a:cubicBezTo>
                  <a:cubicBezTo>
                    <a:pt x="53656" y="26014"/>
                    <a:pt x="53292" y="26245"/>
                    <a:pt x="53105" y="26651"/>
                  </a:cubicBezTo>
                  <a:cubicBezTo>
                    <a:pt x="52738" y="27451"/>
                    <a:pt x="53305" y="28285"/>
                    <a:pt x="54072" y="28686"/>
                  </a:cubicBezTo>
                  <a:cubicBezTo>
                    <a:pt x="54206" y="28786"/>
                    <a:pt x="54372" y="28819"/>
                    <a:pt x="54473" y="28886"/>
                  </a:cubicBezTo>
                  <a:lnTo>
                    <a:pt x="54239" y="29153"/>
                  </a:lnTo>
                  <a:cubicBezTo>
                    <a:pt x="53638" y="29599"/>
                    <a:pt x="52781" y="29825"/>
                    <a:pt x="51931" y="29825"/>
                  </a:cubicBezTo>
                  <a:cubicBezTo>
                    <a:pt x="51130" y="29825"/>
                    <a:pt x="50336" y="29624"/>
                    <a:pt x="49769" y="29219"/>
                  </a:cubicBezTo>
                  <a:cubicBezTo>
                    <a:pt x="49235" y="28852"/>
                    <a:pt x="48702" y="28152"/>
                    <a:pt x="49102" y="26851"/>
                  </a:cubicBezTo>
                  <a:lnTo>
                    <a:pt x="49235" y="26451"/>
                  </a:lnTo>
                  <a:lnTo>
                    <a:pt x="48869" y="26651"/>
                  </a:lnTo>
                  <a:cubicBezTo>
                    <a:pt x="47968" y="27151"/>
                    <a:pt x="47267" y="27985"/>
                    <a:pt x="46600" y="28819"/>
                  </a:cubicBezTo>
                  <a:cubicBezTo>
                    <a:pt x="46144" y="29373"/>
                    <a:pt x="45657" y="29958"/>
                    <a:pt x="45137" y="30420"/>
                  </a:cubicBezTo>
                  <a:lnTo>
                    <a:pt x="45137" y="30420"/>
                  </a:lnTo>
                  <a:cubicBezTo>
                    <a:pt x="44529" y="29933"/>
                    <a:pt x="44030" y="29309"/>
                    <a:pt x="43531" y="28686"/>
                  </a:cubicBezTo>
                  <a:cubicBezTo>
                    <a:pt x="42964" y="28019"/>
                    <a:pt x="42431" y="27351"/>
                    <a:pt x="41763" y="26851"/>
                  </a:cubicBezTo>
                  <a:lnTo>
                    <a:pt x="41763" y="26851"/>
                  </a:lnTo>
                  <a:cubicBezTo>
                    <a:pt x="41766" y="26866"/>
                    <a:pt x="41768" y="26880"/>
                    <a:pt x="41771" y="26895"/>
                  </a:cubicBezTo>
                  <a:lnTo>
                    <a:pt x="41771" y="26895"/>
                  </a:lnTo>
                  <a:cubicBezTo>
                    <a:pt x="41650" y="26807"/>
                    <a:pt x="41525" y="26725"/>
                    <a:pt x="41397" y="26651"/>
                  </a:cubicBezTo>
                  <a:lnTo>
                    <a:pt x="41030" y="26451"/>
                  </a:lnTo>
                  <a:lnTo>
                    <a:pt x="41130" y="26851"/>
                  </a:lnTo>
                  <a:cubicBezTo>
                    <a:pt x="41563" y="28152"/>
                    <a:pt x="41030" y="28852"/>
                    <a:pt x="40463" y="29219"/>
                  </a:cubicBezTo>
                  <a:cubicBezTo>
                    <a:pt x="39896" y="29624"/>
                    <a:pt x="39109" y="29825"/>
                    <a:pt x="38316" y="29825"/>
                  </a:cubicBezTo>
                  <a:cubicBezTo>
                    <a:pt x="37475" y="29825"/>
                    <a:pt x="36627" y="29599"/>
                    <a:pt x="36026" y="29153"/>
                  </a:cubicBezTo>
                  <a:cubicBezTo>
                    <a:pt x="35926" y="29086"/>
                    <a:pt x="35859" y="29019"/>
                    <a:pt x="35759" y="28886"/>
                  </a:cubicBezTo>
                  <a:cubicBezTo>
                    <a:pt x="35926" y="28852"/>
                    <a:pt x="36059" y="28786"/>
                    <a:pt x="36193" y="28686"/>
                  </a:cubicBezTo>
                  <a:cubicBezTo>
                    <a:pt x="36897" y="28302"/>
                    <a:pt x="37478" y="27519"/>
                    <a:pt x="37171" y="26750"/>
                  </a:cubicBezTo>
                  <a:lnTo>
                    <a:pt x="37171" y="26750"/>
                  </a:lnTo>
                  <a:cubicBezTo>
                    <a:pt x="37274" y="27334"/>
                    <a:pt x="36706" y="27883"/>
                    <a:pt x="36293" y="28119"/>
                  </a:cubicBezTo>
                  <a:cubicBezTo>
                    <a:pt x="36126" y="28185"/>
                    <a:pt x="35959" y="28285"/>
                    <a:pt x="35793" y="28319"/>
                  </a:cubicBezTo>
                  <a:cubicBezTo>
                    <a:pt x="35559" y="27985"/>
                    <a:pt x="35426" y="27451"/>
                    <a:pt x="35692" y="26684"/>
                  </a:cubicBezTo>
                  <a:cubicBezTo>
                    <a:pt x="35793" y="26351"/>
                    <a:pt x="36059" y="26151"/>
                    <a:pt x="36393" y="26117"/>
                  </a:cubicBezTo>
                  <a:lnTo>
                    <a:pt x="36426" y="26117"/>
                  </a:lnTo>
                  <a:cubicBezTo>
                    <a:pt x="36554" y="26117"/>
                    <a:pt x="36670" y="26148"/>
                    <a:pt x="36772" y="26200"/>
                  </a:cubicBezTo>
                  <a:lnTo>
                    <a:pt x="36772" y="26200"/>
                  </a:lnTo>
                  <a:cubicBezTo>
                    <a:pt x="36606" y="26079"/>
                    <a:pt x="36406" y="26014"/>
                    <a:pt x="36180" y="26014"/>
                  </a:cubicBezTo>
                  <a:cubicBezTo>
                    <a:pt x="36151" y="26014"/>
                    <a:pt x="36122" y="26015"/>
                    <a:pt x="36093" y="26017"/>
                  </a:cubicBezTo>
                  <a:cubicBezTo>
                    <a:pt x="35626" y="26084"/>
                    <a:pt x="35225" y="26351"/>
                    <a:pt x="35059" y="26818"/>
                  </a:cubicBezTo>
                  <a:cubicBezTo>
                    <a:pt x="34792" y="27518"/>
                    <a:pt x="34859" y="28152"/>
                    <a:pt x="35125" y="28686"/>
                  </a:cubicBezTo>
                  <a:cubicBezTo>
                    <a:pt x="34882" y="28738"/>
                    <a:pt x="34629" y="28764"/>
                    <a:pt x="34372" y="28764"/>
                  </a:cubicBezTo>
                  <a:cubicBezTo>
                    <a:pt x="33324" y="28764"/>
                    <a:pt x="32219" y="28342"/>
                    <a:pt x="31523" y="27618"/>
                  </a:cubicBezTo>
                  <a:cubicBezTo>
                    <a:pt x="31423" y="27518"/>
                    <a:pt x="31356" y="27385"/>
                    <a:pt x="31256" y="27218"/>
                  </a:cubicBezTo>
                  <a:cubicBezTo>
                    <a:pt x="31456" y="27185"/>
                    <a:pt x="31623" y="27118"/>
                    <a:pt x="31790" y="26984"/>
                  </a:cubicBezTo>
                  <a:cubicBezTo>
                    <a:pt x="32157" y="26759"/>
                    <a:pt x="32309" y="26342"/>
                    <a:pt x="32246" y="26017"/>
                  </a:cubicBezTo>
                  <a:lnTo>
                    <a:pt x="32246" y="26017"/>
                  </a:lnTo>
                  <a:cubicBezTo>
                    <a:pt x="32232" y="26184"/>
                    <a:pt x="32144" y="26367"/>
                    <a:pt x="31956" y="26484"/>
                  </a:cubicBezTo>
                  <a:cubicBezTo>
                    <a:pt x="31790" y="26584"/>
                    <a:pt x="31623" y="26651"/>
                    <a:pt x="31456" y="26684"/>
                  </a:cubicBezTo>
                  <a:cubicBezTo>
                    <a:pt x="31456" y="26517"/>
                    <a:pt x="31423" y="26317"/>
                    <a:pt x="31456" y="26151"/>
                  </a:cubicBezTo>
                  <a:cubicBezTo>
                    <a:pt x="31523" y="25950"/>
                    <a:pt x="31623" y="25817"/>
                    <a:pt x="31856" y="25750"/>
                  </a:cubicBezTo>
                  <a:cubicBezTo>
                    <a:pt x="31923" y="25684"/>
                    <a:pt x="31956" y="25684"/>
                    <a:pt x="32023" y="25684"/>
                  </a:cubicBezTo>
                  <a:cubicBezTo>
                    <a:pt x="32034" y="25684"/>
                    <a:pt x="32047" y="25685"/>
                    <a:pt x="32059" y="25689"/>
                  </a:cubicBezTo>
                  <a:lnTo>
                    <a:pt x="32059" y="25689"/>
                  </a:lnTo>
                  <a:cubicBezTo>
                    <a:pt x="31966" y="25611"/>
                    <a:pt x="31837" y="25555"/>
                    <a:pt x="31681" y="25555"/>
                  </a:cubicBezTo>
                  <a:cubicBezTo>
                    <a:pt x="31592" y="25555"/>
                    <a:pt x="31494" y="25573"/>
                    <a:pt x="31389" y="25617"/>
                  </a:cubicBezTo>
                  <a:cubicBezTo>
                    <a:pt x="31056" y="25717"/>
                    <a:pt x="30856" y="25950"/>
                    <a:pt x="30756" y="26284"/>
                  </a:cubicBezTo>
                  <a:cubicBezTo>
                    <a:pt x="30722" y="26484"/>
                    <a:pt x="30722" y="26718"/>
                    <a:pt x="30756" y="26951"/>
                  </a:cubicBezTo>
                  <a:cubicBezTo>
                    <a:pt x="30713" y="26953"/>
                    <a:pt x="30670" y="26955"/>
                    <a:pt x="30628" y="26955"/>
                  </a:cubicBezTo>
                  <a:cubicBezTo>
                    <a:pt x="30281" y="26955"/>
                    <a:pt x="29928" y="26879"/>
                    <a:pt x="29587" y="26760"/>
                  </a:cubicBezTo>
                  <a:lnTo>
                    <a:pt x="29587" y="26760"/>
                  </a:lnTo>
                  <a:cubicBezTo>
                    <a:pt x="30001" y="26922"/>
                    <a:pt x="30440" y="27030"/>
                    <a:pt x="30875" y="27030"/>
                  </a:cubicBezTo>
                  <a:cubicBezTo>
                    <a:pt x="30958" y="27030"/>
                    <a:pt x="31040" y="27026"/>
                    <a:pt x="31123" y="27018"/>
                  </a:cubicBezTo>
                  <a:cubicBezTo>
                    <a:pt x="31223" y="27251"/>
                    <a:pt x="31356" y="27418"/>
                    <a:pt x="31456" y="27585"/>
                  </a:cubicBezTo>
                  <a:cubicBezTo>
                    <a:pt x="32209" y="28416"/>
                    <a:pt x="33407" y="28863"/>
                    <a:pt x="34577" y="28863"/>
                  </a:cubicBezTo>
                  <a:cubicBezTo>
                    <a:pt x="34910" y="28863"/>
                    <a:pt x="35241" y="28826"/>
                    <a:pt x="35559" y="28752"/>
                  </a:cubicBezTo>
                  <a:cubicBezTo>
                    <a:pt x="35692" y="28852"/>
                    <a:pt x="35793" y="29019"/>
                    <a:pt x="35959" y="29119"/>
                  </a:cubicBezTo>
                  <a:cubicBezTo>
                    <a:pt x="36610" y="29616"/>
                    <a:pt x="37541" y="29866"/>
                    <a:pt x="38470" y="29866"/>
                  </a:cubicBezTo>
                  <a:cubicBezTo>
                    <a:pt x="39351" y="29866"/>
                    <a:pt x="40229" y="29641"/>
                    <a:pt x="40863" y="29186"/>
                  </a:cubicBezTo>
                  <a:cubicBezTo>
                    <a:pt x="41586" y="28660"/>
                    <a:pt x="41920" y="27844"/>
                    <a:pt x="41771" y="26895"/>
                  </a:cubicBezTo>
                  <a:lnTo>
                    <a:pt x="41771" y="26895"/>
                  </a:lnTo>
                  <a:cubicBezTo>
                    <a:pt x="42462" y="27399"/>
                    <a:pt x="43030" y="28109"/>
                    <a:pt x="43598" y="28819"/>
                  </a:cubicBezTo>
                  <a:cubicBezTo>
                    <a:pt x="44098" y="29386"/>
                    <a:pt x="44565" y="29987"/>
                    <a:pt x="45099" y="30454"/>
                  </a:cubicBezTo>
                  <a:cubicBezTo>
                    <a:pt x="45112" y="30443"/>
                    <a:pt x="45124" y="30431"/>
                    <a:pt x="45137" y="30420"/>
                  </a:cubicBezTo>
                  <a:lnTo>
                    <a:pt x="45137" y="30420"/>
                  </a:lnTo>
                  <a:cubicBezTo>
                    <a:pt x="45179" y="30454"/>
                    <a:pt x="45222" y="30488"/>
                    <a:pt x="45266" y="30520"/>
                  </a:cubicBezTo>
                  <a:cubicBezTo>
                    <a:pt x="45933" y="30020"/>
                    <a:pt x="46467" y="29353"/>
                    <a:pt x="47034" y="28686"/>
                  </a:cubicBezTo>
                  <a:cubicBezTo>
                    <a:pt x="47568" y="28019"/>
                    <a:pt x="48101" y="27318"/>
                    <a:pt x="48768" y="26851"/>
                  </a:cubicBezTo>
                  <a:lnTo>
                    <a:pt x="48768" y="26851"/>
                  </a:lnTo>
                  <a:cubicBezTo>
                    <a:pt x="48602" y="27818"/>
                    <a:pt x="48902" y="28652"/>
                    <a:pt x="49702" y="29186"/>
                  </a:cubicBezTo>
                  <a:cubicBezTo>
                    <a:pt x="50320" y="29641"/>
                    <a:pt x="51182" y="29866"/>
                    <a:pt x="52054" y="29866"/>
                  </a:cubicBezTo>
                  <a:cubicBezTo>
                    <a:pt x="52974" y="29866"/>
                    <a:pt x="53905" y="29616"/>
                    <a:pt x="54573" y="29119"/>
                  </a:cubicBezTo>
                  <a:cubicBezTo>
                    <a:pt x="54739" y="28986"/>
                    <a:pt x="54839" y="28852"/>
                    <a:pt x="54973" y="28752"/>
                  </a:cubicBezTo>
                  <a:cubicBezTo>
                    <a:pt x="55299" y="28836"/>
                    <a:pt x="55637" y="28876"/>
                    <a:pt x="55976" y="28876"/>
                  </a:cubicBezTo>
                  <a:cubicBezTo>
                    <a:pt x="57131" y="28876"/>
                    <a:pt x="58302" y="28410"/>
                    <a:pt x="59076" y="27585"/>
                  </a:cubicBezTo>
                  <a:cubicBezTo>
                    <a:pt x="59209" y="27451"/>
                    <a:pt x="59309" y="27251"/>
                    <a:pt x="59409" y="27018"/>
                  </a:cubicBezTo>
                  <a:cubicBezTo>
                    <a:pt x="59494" y="27026"/>
                    <a:pt x="59579" y="27030"/>
                    <a:pt x="59665" y="27030"/>
                  </a:cubicBezTo>
                  <a:cubicBezTo>
                    <a:pt x="60926" y="27030"/>
                    <a:pt x="62249" y="26150"/>
                    <a:pt x="62812" y="25650"/>
                  </a:cubicBezTo>
                  <a:lnTo>
                    <a:pt x="63212" y="25317"/>
                  </a:lnTo>
                  <a:cubicBezTo>
                    <a:pt x="64280" y="24449"/>
                    <a:pt x="65080" y="23816"/>
                    <a:pt x="66481" y="23482"/>
                  </a:cubicBezTo>
                  <a:cubicBezTo>
                    <a:pt x="66659" y="23443"/>
                    <a:pt x="66818" y="23425"/>
                    <a:pt x="66962" y="23425"/>
                  </a:cubicBezTo>
                  <a:cubicBezTo>
                    <a:pt x="67547" y="23425"/>
                    <a:pt x="67875" y="23714"/>
                    <a:pt x="68116" y="23982"/>
                  </a:cubicBezTo>
                  <a:cubicBezTo>
                    <a:pt x="68249" y="24149"/>
                    <a:pt x="68316" y="24349"/>
                    <a:pt x="68416" y="24616"/>
                  </a:cubicBezTo>
                  <a:cubicBezTo>
                    <a:pt x="67248" y="24816"/>
                    <a:pt x="66081" y="25150"/>
                    <a:pt x="65614" y="26017"/>
                  </a:cubicBezTo>
                  <a:cubicBezTo>
                    <a:pt x="65380" y="26517"/>
                    <a:pt x="65380" y="26984"/>
                    <a:pt x="65580" y="27351"/>
                  </a:cubicBezTo>
                  <a:cubicBezTo>
                    <a:pt x="65784" y="27642"/>
                    <a:pt x="66190" y="27831"/>
                    <a:pt x="66621" y="27831"/>
                  </a:cubicBezTo>
                  <a:cubicBezTo>
                    <a:pt x="66685" y="27831"/>
                    <a:pt x="66750" y="27827"/>
                    <a:pt x="66815" y="27818"/>
                  </a:cubicBezTo>
                  <a:cubicBezTo>
                    <a:pt x="67448" y="27752"/>
                    <a:pt x="68082" y="27251"/>
                    <a:pt x="68382" y="26784"/>
                  </a:cubicBezTo>
                  <a:cubicBezTo>
                    <a:pt x="68716" y="26217"/>
                    <a:pt x="68883" y="25583"/>
                    <a:pt x="68783" y="24916"/>
                  </a:cubicBezTo>
                  <a:cubicBezTo>
                    <a:pt x="69083" y="24850"/>
                    <a:pt x="69316" y="24816"/>
                    <a:pt x="69583" y="24783"/>
                  </a:cubicBezTo>
                  <a:cubicBezTo>
                    <a:pt x="69984" y="24716"/>
                    <a:pt x="70417" y="24649"/>
                    <a:pt x="70751" y="24616"/>
                  </a:cubicBezTo>
                  <a:cubicBezTo>
                    <a:pt x="71885" y="24349"/>
                    <a:pt x="72752" y="24016"/>
                    <a:pt x="73419" y="23582"/>
                  </a:cubicBezTo>
                  <a:cubicBezTo>
                    <a:pt x="73820" y="23657"/>
                    <a:pt x="74220" y="23695"/>
                    <a:pt x="74592" y="23695"/>
                  </a:cubicBezTo>
                  <a:cubicBezTo>
                    <a:pt x="74716" y="23695"/>
                    <a:pt x="74837" y="23690"/>
                    <a:pt x="74954" y="23682"/>
                  </a:cubicBezTo>
                  <a:cubicBezTo>
                    <a:pt x="76889" y="23482"/>
                    <a:pt x="78823" y="22148"/>
                    <a:pt x="79557" y="20446"/>
                  </a:cubicBezTo>
                  <a:cubicBezTo>
                    <a:pt x="79891" y="19613"/>
                    <a:pt x="79924" y="18712"/>
                    <a:pt x="79624" y="18011"/>
                  </a:cubicBezTo>
                  <a:cubicBezTo>
                    <a:pt x="79390" y="17411"/>
                    <a:pt x="78890" y="16944"/>
                    <a:pt x="78256" y="16677"/>
                  </a:cubicBezTo>
                  <a:cubicBezTo>
                    <a:pt x="78223" y="16677"/>
                    <a:pt x="78156" y="16644"/>
                    <a:pt x="78089" y="16644"/>
                  </a:cubicBezTo>
                  <a:cubicBezTo>
                    <a:pt x="78089" y="16377"/>
                    <a:pt x="78156" y="16110"/>
                    <a:pt x="78256" y="15843"/>
                  </a:cubicBezTo>
                  <a:cubicBezTo>
                    <a:pt x="78702" y="14674"/>
                    <a:pt x="79844" y="14109"/>
                    <a:pt x="80849" y="14109"/>
                  </a:cubicBezTo>
                  <a:cubicBezTo>
                    <a:pt x="81049" y="14109"/>
                    <a:pt x="81243" y="14131"/>
                    <a:pt x="81425" y="14175"/>
                  </a:cubicBezTo>
                  <a:cubicBezTo>
                    <a:pt x="81792" y="14275"/>
                    <a:pt x="82159" y="14476"/>
                    <a:pt x="82493" y="14742"/>
                  </a:cubicBezTo>
                  <a:cubicBezTo>
                    <a:pt x="82493" y="14776"/>
                    <a:pt x="82459" y="14776"/>
                    <a:pt x="82459" y="14809"/>
                  </a:cubicBezTo>
                  <a:cubicBezTo>
                    <a:pt x="82159" y="15243"/>
                    <a:pt x="81825" y="15643"/>
                    <a:pt x="81959" y="16277"/>
                  </a:cubicBezTo>
                  <a:cubicBezTo>
                    <a:pt x="81992" y="16610"/>
                    <a:pt x="82259" y="16844"/>
                    <a:pt x="82593" y="16977"/>
                  </a:cubicBezTo>
                  <a:cubicBezTo>
                    <a:pt x="82684" y="16998"/>
                    <a:pt x="82771" y="17009"/>
                    <a:pt x="82854" y="17009"/>
                  </a:cubicBezTo>
                  <a:cubicBezTo>
                    <a:pt x="83045" y="17009"/>
                    <a:pt x="83210" y="16950"/>
                    <a:pt x="83326" y="16811"/>
                  </a:cubicBezTo>
                  <a:cubicBezTo>
                    <a:pt x="83660" y="16477"/>
                    <a:pt x="83793" y="16077"/>
                    <a:pt x="83660" y="15676"/>
                  </a:cubicBezTo>
                  <a:cubicBezTo>
                    <a:pt x="83593" y="15309"/>
                    <a:pt x="83293" y="14976"/>
                    <a:pt x="82960" y="14742"/>
                  </a:cubicBezTo>
                  <a:cubicBezTo>
                    <a:pt x="83293" y="14275"/>
                    <a:pt x="83627" y="13975"/>
                    <a:pt x="83960" y="13642"/>
                  </a:cubicBezTo>
                  <a:cubicBezTo>
                    <a:pt x="84260" y="13341"/>
                    <a:pt x="84494" y="13075"/>
                    <a:pt x="84828" y="12674"/>
                  </a:cubicBezTo>
                  <a:cubicBezTo>
                    <a:pt x="85061" y="12441"/>
                    <a:pt x="85261" y="12141"/>
                    <a:pt x="85428" y="11907"/>
                  </a:cubicBezTo>
                  <a:cubicBezTo>
                    <a:pt x="86095" y="11740"/>
                    <a:pt x="86662" y="11273"/>
                    <a:pt x="87129" y="10840"/>
                  </a:cubicBezTo>
                  <a:cubicBezTo>
                    <a:pt x="88130" y="9939"/>
                    <a:pt x="88730" y="8571"/>
                    <a:pt x="88730" y="7137"/>
                  </a:cubicBezTo>
                  <a:cubicBezTo>
                    <a:pt x="88730" y="6670"/>
                    <a:pt x="88630" y="6236"/>
                    <a:pt x="88497" y="5836"/>
                  </a:cubicBezTo>
                  <a:cubicBezTo>
                    <a:pt x="88997" y="5469"/>
                    <a:pt x="89431" y="4969"/>
                    <a:pt x="89631" y="4502"/>
                  </a:cubicBezTo>
                  <a:cubicBezTo>
                    <a:pt x="90131" y="3501"/>
                    <a:pt x="90231" y="2333"/>
                    <a:pt x="89831" y="1466"/>
                  </a:cubicBezTo>
                  <a:cubicBezTo>
                    <a:pt x="89564" y="799"/>
                    <a:pt x="89064" y="299"/>
                    <a:pt x="88397" y="99"/>
                  </a:cubicBezTo>
                  <a:cubicBezTo>
                    <a:pt x="88181" y="35"/>
                    <a:pt x="87965" y="1"/>
                    <a:pt x="877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6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6"/>
          <p:cNvSpPr/>
          <p:nvPr/>
        </p:nvSpPr>
        <p:spPr>
          <a:xfrm>
            <a:off x="8207671" y="260561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6"/>
          <p:cNvSpPr/>
          <p:nvPr/>
        </p:nvSpPr>
        <p:spPr>
          <a:xfrm>
            <a:off x="8208307" y="422847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6"/>
          <p:cNvSpPr/>
          <p:nvPr/>
        </p:nvSpPr>
        <p:spPr>
          <a:xfrm flipH="1">
            <a:off x="240560" y="230242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6"/>
          <p:cNvSpPr/>
          <p:nvPr/>
        </p:nvSpPr>
        <p:spPr>
          <a:xfrm flipH="1">
            <a:off x="241196" y="419815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27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27"/>
          <p:cNvSpPr/>
          <p:nvPr/>
        </p:nvSpPr>
        <p:spPr>
          <a:xfrm>
            <a:off x="8207671" y="260561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7"/>
          <p:cNvSpPr/>
          <p:nvPr/>
        </p:nvSpPr>
        <p:spPr>
          <a:xfrm>
            <a:off x="8208307" y="422847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7"/>
          <p:cNvSpPr/>
          <p:nvPr/>
        </p:nvSpPr>
        <p:spPr>
          <a:xfrm flipH="1">
            <a:off x="240560" y="230242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7"/>
          <p:cNvSpPr/>
          <p:nvPr/>
        </p:nvSpPr>
        <p:spPr>
          <a:xfrm flipH="1">
            <a:off x="241196" y="419815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9" name="Google Shape;339;p27"/>
          <p:cNvGrpSpPr/>
          <p:nvPr/>
        </p:nvGrpSpPr>
        <p:grpSpPr>
          <a:xfrm>
            <a:off x="1218328" y="309224"/>
            <a:ext cx="6684759" cy="4651194"/>
            <a:chOff x="2720100" y="816050"/>
            <a:chExt cx="5536949" cy="4144341"/>
          </a:xfrm>
        </p:grpSpPr>
        <p:sp>
          <p:nvSpPr>
            <p:cNvPr id="340" name="Google Shape;340;p27"/>
            <p:cNvSpPr/>
            <p:nvPr/>
          </p:nvSpPr>
          <p:spPr>
            <a:xfrm>
              <a:off x="2720100" y="816050"/>
              <a:ext cx="5536949" cy="4144341"/>
            </a:xfrm>
            <a:custGeom>
              <a:avLst/>
              <a:gdLst/>
              <a:ahLst/>
              <a:cxnLst/>
              <a:rect l="l" t="t" r="r" b="b"/>
              <a:pathLst>
                <a:path w="93101" h="69685" extrusionOk="0">
                  <a:moveTo>
                    <a:pt x="46534" y="1"/>
                  </a:moveTo>
                  <a:lnTo>
                    <a:pt x="45600" y="701"/>
                  </a:lnTo>
                  <a:cubicBezTo>
                    <a:pt x="44266" y="1735"/>
                    <a:pt x="43599" y="3403"/>
                    <a:pt x="43765" y="5205"/>
                  </a:cubicBezTo>
                  <a:cubicBezTo>
                    <a:pt x="43799" y="5872"/>
                    <a:pt x="44032" y="6505"/>
                    <a:pt x="44266" y="7073"/>
                  </a:cubicBezTo>
                  <a:cubicBezTo>
                    <a:pt x="43965" y="7173"/>
                    <a:pt x="43632" y="7206"/>
                    <a:pt x="43298" y="7206"/>
                  </a:cubicBezTo>
                  <a:cubicBezTo>
                    <a:pt x="43632" y="6205"/>
                    <a:pt x="43432" y="5205"/>
                    <a:pt x="43031" y="4571"/>
                  </a:cubicBezTo>
                  <a:cubicBezTo>
                    <a:pt x="42564" y="3904"/>
                    <a:pt x="41864" y="3537"/>
                    <a:pt x="41030" y="3537"/>
                  </a:cubicBezTo>
                  <a:cubicBezTo>
                    <a:pt x="40696" y="3537"/>
                    <a:pt x="40296" y="3637"/>
                    <a:pt x="39963" y="3737"/>
                  </a:cubicBezTo>
                  <a:cubicBezTo>
                    <a:pt x="38895" y="4170"/>
                    <a:pt x="38261" y="5071"/>
                    <a:pt x="38261" y="6172"/>
                  </a:cubicBezTo>
                  <a:cubicBezTo>
                    <a:pt x="38261" y="6572"/>
                    <a:pt x="38361" y="6972"/>
                    <a:pt x="38528" y="7306"/>
                  </a:cubicBezTo>
                  <a:cubicBezTo>
                    <a:pt x="38428" y="7306"/>
                    <a:pt x="38295" y="7239"/>
                    <a:pt x="38195" y="7206"/>
                  </a:cubicBezTo>
                  <a:cubicBezTo>
                    <a:pt x="37894" y="7139"/>
                    <a:pt x="37628" y="7006"/>
                    <a:pt x="37361" y="6906"/>
                  </a:cubicBezTo>
                  <a:cubicBezTo>
                    <a:pt x="36393" y="6572"/>
                    <a:pt x="35359" y="6205"/>
                    <a:pt x="34292" y="5972"/>
                  </a:cubicBezTo>
                  <a:cubicBezTo>
                    <a:pt x="33758" y="5838"/>
                    <a:pt x="33091" y="5738"/>
                    <a:pt x="32424" y="5738"/>
                  </a:cubicBezTo>
                  <a:lnTo>
                    <a:pt x="32024" y="5738"/>
                  </a:lnTo>
                  <a:cubicBezTo>
                    <a:pt x="31457" y="5805"/>
                    <a:pt x="30856" y="5872"/>
                    <a:pt x="30289" y="6005"/>
                  </a:cubicBezTo>
                  <a:lnTo>
                    <a:pt x="29055" y="6272"/>
                  </a:lnTo>
                  <a:lnTo>
                    <a:pt x="29088" y="6505"/>
                  </a:lnTo>
                  <a:cubicBezTo>
                    <a:pt x="28755" y="6472"/>
                    <a:pt x="28388" y="6439"/>
                    <a:pt x="28054" y="6439"/>
                  </a:cubicBezTo>
                  <a:cubicBezTo>
                    <a:pt x="27287" y="6439"/>
                    <a:pt x="25853" y="6606"/>
                    <a:pt x="24752" y="7606"/>
                  </a:cubicBezTo>
                  <a:cubicBezTo>
                    <a:pt x="24618" y="7706"/>
                    <a:pt x="24552" y="7840"/>
                    <a:pt x="24418" y="7973"/>
                  </a:cubicBezTo>
                  <a:cubicBezTo>
                    <a:pt x="23918" y="7806"/>
                    <a:pt x="23384" y="7706"/>
                    <a:pt x="22784" y="7706"/>
                  </a:cubicBezTo>
                  <a:cubicBezTo>
                    <a:pt x="22383" y="7706"/>
                    <a:pt x="22016" y="7773"/>
                    <a:pt x="21583" y="7840"/>
                  </a:cubicBezTo>
                  <a:cubicBezTo>
                    <a:pt x="18848" y="8474"/>
                    <a:pt x="18114" y="10709"/>
                    <a:pt x="17613" y="12343"/>
                  </a:cubicBezTo>
                  <a:cubicBezTo>
                    <a:pt x="17547" y="12643"/>
                    <a:pt x="17447" y="12943"/>
                    <a:pt x="17346" y="13177"/>
                  </a:cubicBezTo>
                  <a:cubicBezTo>
                    <a:pt x="17013" y="12843"/>
                    <a:pt x="16579" y="12610"/>
                    <a:pt x="16079" y="12476"/>
                  </a:cubicBezTo>
                  <a:cubicBezTo>
                    <a:pt x="15945" y="12443"/>
                    <a:pt x="15779" y="12443"/>
                    <a:pt x="15679" y="12443"/>
                  </a:cubicBezTo>
                  <a:cubicBezTo>
                    <a:pt x="14845" y="12443"/>
                    <a:pt x="14077" y="12877"/>
                    <a:pt x="13544" y="13644"/>
                  </a:cubicBezTo>
                  <a:cubicBezTo>
                    <a:pt x="13210" y="14144"/>
                    <a:pt x="13043" y="14678"/>
                    <a:pt x="13043" y="15178"/>
                  </a:cubicBezTo>
                  <a:lnTo>
                    <a:pt x="13010" y="15178"/>
                  </a:lnTo>
                  <a:cubicBezTo>
                    <a:pt x="12610" y="15345"/>
                    <a:pt x="12243" y="15545"/>
                    <a:pt x="11909" y="15745"/>
                  </a:cubicBezTo>
                  <a:lnTo>
                    <a:pt x="11776" y="15745"/>
                  </a:lnTo>
                  <a:cubicBezTo>
                    <a:pt x="11576" y="15745"/>
                    <a:pt x="11409" y="15712"/>
                    <a:pt x="11209" y="15712"/>
                  </a:cubicBezTo>
                  <a:cubicBezTo>
                    <a:pt x="9441" y="15712"/>
                    <a:pt x="7740" y="16546"/>
                    <a:pt x="6605" y="17980"/>
                  </a:cubicBezTo>
                  <a:cubicBezTo>
                    <a:pt x="5738" y="19048"/>
                    <a:pt x="5071" y="20682"/>
                    <a:pt x="5204" y="22183"/>
                  </a:cubicBezTo>
                  <a:cubicBezTo>
                    <a:pt x="4104" y="22484"/>
                    <a:pt x="3270" y="23351"/>
                    <a:pt x="2869" y="24518"/>
                  </a:cubicBezTo>
                  <a:cubicBezTo>
                    <a:pt x="2436" y="25819"/>
                    <a:pt x="2836" y="27320"/>
                    <a:pt x="3837" y="28188"/>
                  </a:cubicBezTo>
                  <a:cubicBezTo>
                    <a:pt x="3703" y="28188"/>
                    <a:pt x="3570" y="28221"/>
                    <a:pt x="3437" y="28254"/>
                  </a:cubicBezTo>
                  <a:cubicBezTo>
                    <a:pt x="2769" y="28488"/>
                    <a:pt x="2236" y="28988"/>
                    <a:pt x="2036" y="29589"/>
                  </a:cubicBezTo>
                  <a:cubicBezTo>
                    <a:pt x="1769" y="30222"/>
                    <a:pt x="1835" y="30890"/>
                    <a:pt x="2169" y="31490"/>
                  </a:cubicBezTo>
                  <a:cubicBezTo>
                    <a:pt x="2336" y="31757"/>
                    <a:pt x="2536" y="31990"/>
                    <a:pt x="2769" y="32157"/>
                  </a:cubicBezTo>
                  <a:cubicBezTo>
                    <a:pt x="1735" y="32391"/>
                    <a:pt x="1001" y="33058"/>
                    <a:pt x="534" y="33658"/>
                  </a:cubicBezTo>
                  <a:lnTo>
                    <a:pt x="1" y="34826"/>
                  </a:lnTo>
                  <a:lnTo>
                    <a:pt x="568" y="35993"/>
                  </a:lnTo>
                  <a:cubicBezTo>
                    <a:pt x="1035" y="36627"/>
                    <a:pt x="1769" y="37227"/>
                    <a:pt x="2769" y="37494"/>
                  </a:cubicBezTo>
                  <a:cubicBezTo>
                    <a:pt x="2536" y="37661"/>
                    <a:pt x="2336" y="37895"/>
                    <a:pt x="2169" y="38161"/>
                  </a:cubicBezTo>
                  <a:cubicBezTo>
                    <a:pt x="1835" y="38729"/>
                    <a:pt x="1769" y="39396"/>
                    <a:pt x="2036" y="40029"/>
                  </a:cubicBezTo>
                  <a:cubicBezTo>
                    <a:pt x="2269" y="40663"/>
                    <a:pt x="2836" y="41164"/>
                    <a:pt x="3503" y="41364"/>
                  </a:cubicBezTo>
                  <a:cubicBezTo>
                    <a:pt x="3603" y="41397"/>
                    <a:pt x="3737" y="41464"/>
                    <a:pt x="3870" y="41464"/>
                  </a:cubicBezTo>
                  <a:cubicBezTo>
                    <a:pt x="2869" y="42331"/>
                    <a:pt x="2503" y="43832"/>
                    <a:pt x="2903" y="45133"/>
                  </a:cubicBezTo>
                  <a:cubicBezTo>
                    <a:pt x="3270" y="46301"/>
                    <a:pt x="4170" y="47168"/>
                    <a:pt x="5238" y="47468"/>
                  </a:cubicBezTo>
                  <a:cubicBezTo>
                    <a:pt x="5104" y="48969"/>
                    <a:pt x="5772" y="50570"/>
                    <a:pt x="6672" y="51705"/>
                  </a:cubicBezTo>
                  <a:cubicBezTo>
                    <a:pt x="7773" y="53139"/>
                    <a:pt x="9541" y="53973"/>
                    <a:pt x="11242" y="53973"/>
                  </a:cubicBezTo>
                  <a:cubicBezTo>
                    <a:pt x="11442" y="53973"/>
                    <a:pt x="11609" y="53973"/>
                    <a:pt x="11843" y="53906"/>
                  </a:cubicBezTo>
                  <a:lnTo>
                    <a:pt x="11943" y="53906"/>
                  </a:lnTo>
                  <a:cubicBezTo>
                    <a:pt x="12276" y="54140"/>
                    <a:pt x="12676" y="54340"/>
                    <a:pt x="13043" y="54507"/>
                  </a:cubicBezTo>
                  <a:lnTo>
                    <a:pt x="13077" y="54507"/>
                  </a:lnTo>
                  <a:cubicBezTo>
                    <a:pt x="13077" y="55040"/>
                    <a:pt x="13244" y="55574"/>
                    <a:pt x="13577" y="56041"/>
                  </a:cubicBezTo>
                  <a:cubicBezTo>
                    <a:pt x="14077" y="56808"/>
                    <a:pt x="14878" y="57242"/>
                    <a:pt x="15712" y="57242"/>
                  </a:cubicBezTo>
                  <a:cubicBezTo>
                    <a:pt x="15879" y="57242"/>
                    <a:pt x="16012" y="57242"/>
                    <a:pt x="16179" y="57208"/>
                  </a:cubicBezTo>
                  <a:cubicBezTo>
                    <a:pt x="16679" y="57108"/>
                    <a:pt x="17080" y="56875"/>
                    <a:pt x="17413" y="56508"/>
                  </a:cubicBezTo>
                  <a:cubicBezTo>
                    <a:pt x="17513" y="56741"/>
                    <a:pt x="17580" y="57042"/>
                    <a:pt x="17713" y="57342"/>
                  </a:cubicBezTo>
                  <a:cubicBezTo>
                    <a:pt x="18214" y="58943"/>
                    <a:pt x="18914" y="61211"/>
                    <a:pt x="21683" y="61845"/>
                  </a:cubicBezTo>
                  <a:cubicBezTo>
                    <a:pt x="22050" y="61912"/>
                    <a:pt x="22450" y="61945"/>
                    <a:pt x="22884" y="61945"/>
                  </a:cubicBezTo>
                  <a:cubicBezTo>
                    <a:pt x="23451" y="61945"/>
                    <a:pt x="24018" y="61878"/>
                    <a:pt x="24518" y="61712"/>
                  </a:cubicBezTo>
                  <a:cubicBezTo>
                    <a:pt x="24585" y="61845"/>
                    <a:pt x="24718" y="61945"/>
                    <a:pt x="24852" y="62079"/>
                  </a:cubicBezTo>
                  <a:cubicBezTo>
                    <a:pt x="25919" y="63113"/>
                    <a:pt x="27387" y="63246"/>
                    <a:pt x="28121" y="63246"/>
                  </a:cubicBezTo>
                  <a:cubicBezTo>
                    <a:pt x="28454" y="63246"/>
                    <a:pt x="28855" y="63213"/>
                    <a:pt x="29188" y="63179"/>
                  </a:cubicBezTo>
                  <a:lnTo>
                    <a:pt x="29188" y="63179"/>
                  </a:lnTo>
                  <a:lnTo>
                    <a:pt x="29122" y="63413"/>
                  </a:lnTo>
                  <a:lnTo>
                    <a:pt x="30389" y="63680"/>
                  </a:lnTo>
                  <a:cubicBezTo>
                    <a:pt x="30923" y="63746"/>
                    <a:pt x="31523" y="63880"/>
                    <a:pt x="32090" y="63913"/>
                  </a:cubicBezTo>
                  <a:lnTo>
                    <a:pt x="32457" y="63913"/>
                  </a:lnTo>
                  <a:cubicBezTo>
                    <a:pt x="33124" y="63913"/>
                    <a:pt x="33792" y="63847"/>
                    <a:pt x="34359" y="63713"/>
                  </a:cubicBezTo>
                  <a:cubicBezTo>
                    <a:pt x="35426" y="63480"/>
                    <a:pt x="36427" y="63079"/>
                    <a:pt x="37394" y="62746"/>
                  </a:cubicBezTo>
                  <a:cubicBezTo>
                    <a:pt x="37694" y="62679"/>
                    <a:pt x="37928" y="62546"/>
                    <a:pt x="38228" y="62479"/>
                  </a:cubicBezTo>
                  <a:cubicBezTo>
                    <a:pt x="38361" y="62412"/>
                    <a:pt x="38428" y="62379"/>
                    <a:pt x="38562" y="62379"/>
                  </a:cubicBezTo>
                  <a:cubicBezTo>
                    <a:pt x="38428" y="62712"/>
                    <a:pt x="38295" y="63079"/>
                    <a:pt x="38295" y="63513"/>
                  </a:cubicBezTo>
                  <a:cubicBezTo>
                    <a:pt x="38295" y="64580"/>
                    <a:pt x="38929" y="65514"/>
                    <a:pt x="40029" y="65915"/>
                  </a:cubicBezTo>
                  <a:cubicBezTo>
                    <a:pt x="40363" y="66048"/>
                    <a:pt x="40696" y="66148"/>
                    <a:pt x="41063" y="66148"/>
                  </a:cubicBezTo>
                  <a:cubicBezTo>
                    <a:pt x="41864" y="66148"/>
                    <a:pt x="42598" y="65748"/>
                    <a:pt x="43065" y="65081"/>
                  </a:cubicBezTo>
                  <a:cubicBezTo>
                    <a:pt x="43532" y="64480"/>
                    <a:pt x="43732" y="63480"/>
                    <a:pt x="43365" y="62479"/>
                  </a:cubicBezTo>
                  <a:cubicBezTo>
                    <a:pt x="43699" y="62479"/>
                    <a:pt x="44032" y="62512"/>
                    <a:pt x="44299" y="62579"/>
                  </a:cubicBezTo>
                  <a:cubicBezTo>
                    <a:pt x="44032" y="63179"/>
                    <a:pt x="43865" y="63813"/>
                    <a:pt x="43799" y="64480"/>
                  </a:cubicBezTo>
                  <a:cubicBezTo>
                    <a:pt x="43632" y="66248"/>
                    <a:pt x="44366" y="67916"/>
                    <a:pt x="45633" y="68984"/>
                  </a:cubicBezTo>
                  <a:lnTo>
                    <a:pt x="46601" y="69684"/>
                  </a:lnTo>
                  <a:lnTo>
                    <a:pt x="47535" y="68984"/>
                  </a:lnTo>
                  <a:cubicBezTo>
                    <a:pt x="48869" y="67916"/>
                    <a:pt x="49536" y="66248"/>
                    <a:pt x="49369" y="64480"/>
                  </a:cubicBezTo>
                  <a:cubicBezTo>
                    <a:pt x="49303" y="63813"/>
                    <a:pt x="49102" y="63179"/>
                    <a:pt x="48869" y="62579"/>
                  </a:cubicBezTo>
                  <a:cubicBezTo>
                    <a:pt x="49136" y="62512"/>
                    <a:pt x="49469" y="62479"/>
                    <a:pt x="49803" y="62479"/>
                  </a:cubicBezTo>
                  <a:cubicBezTo>
                    <a:pt x="49469" y="63480"/>
                    <a:pt x="49703" y="64480"/>
                    <a:pt x="50103" y="65081"/>
                  </a:cubicBezTo>
                  <a:cubicBezTo>
                    <a:pt x="50570" y="65748"/>
                    <a:pt x="51271" y="66148"/>
                    <a:pt x="52105" y="66148"/>
                  </a:cubicBezTo>
                  <a:cubicBezTo>
                    <a:pt x="52438" y="66148"/>
                    <a:pt x="52805" y="66048"/>
                    <a:pt x="53139" y="65915"/>
                  </a:cubicBezTo>
                  <a:cubicBezTo>
                    <a:pt x="54239" y="65514"/>
                    <a:pt x="54873" y="64580"/>
                    <a:pt x="54807" y="63513"/>
                  </a:cubicBezTo>
                  <a:cubicBezTo>
                    <a:pt x="54807" y="63079"/>
                    <a:pt x="54740" y="62712"/>
                    <a:pt x="54573" y="62379"/>
                  </a:cubicBezTo>
                  <a:cubicBezTo>
                    <a:pt x="54640" y="62379"/>
                    <a:pt x="54773" y="62412"/>
                    <a:pt x="54907" y="62479"/>
                  </a:cubicBezTo>
                  <a:cubicBezTo>
                    <a:pt x="55207" y="62546"/>
                    <a:pt x="55440" y="62679"/>
                    <a:pt x="55741" y="62746"/>
                  </a:cubicBezTo>
                  <a:cubicBezTo>
                    <a:pt x="56708" y="63079"/>
                    <a:pt x="57742" y="63480"/>
                    <a:pt x="58776" y="63713"/>
                  </a:cubicBezTo>
                  <a:cubicBezTo>
                    <a:pt x="59310" y="63847"/>
                    <a:pt x="59977" y="63913"/>
                    <a:pt x="60644" y="63913"/>
                  </a:cubicBezTo>
                  <a:lnTo>
                    <a:pt x="61078" y="63913"/>
                  </a:lnTo>
                  <a:cubicBezTo>
                    <a:pt x="61611" y="63880"/>
                    <a:pt x="62245" y="63813"/>
                    <a:pt x="62779" y="63680"/>
                  </a:cubicBezTo>
                  <a:lnTo>
                    <a:pt x="64046" y="63413"/>
                  </a:lnTo>
                  <a:lnTo>
                    <a:pt x="63980" y="63179"/>
                  </a:lnTo>
                  <a:lnTo>
                    <a:pt x="63980" y="63179"/>
                  </a:lnTo>
                  <a:cubicBezTo>
                    <a:pt x="64313" y="63213"/>
                    <a:pt x="64714" y="63246"/>
                    <a:pt x="65047" y="63246"/>
                  </a:cubicBezTo>
                  <a:cubicBezTo>
                    <a:pt x="65781" y="63246"/>
                    <a:pt x="67249" y="63079"/>
                    <a:pt x="68316" y="62079"/>
                  </a:cubicBezTo>
                  <a:cubicBezTo>
                    <a:pt x="68450" y="61945"/>
                    <a:pt x="68550" y="61845"/>
                    <a:pt x="68650" y="61712"/>
                  </a:cubicBezTo>
                  <a:cubicBezTo>
                    <a:pt x="69150" y="61878"/>
                    <a:pt x="69717" y="61945"/>
                    <a:pt x="70284" y="61945"/>
                  </a:cubicBezTo>
                  <a:cubicBezTo>
                    <a:pt x="70718" y="61945"/>
                    <a:pt x="71085" y="61912"/>
                    <a:pt x="71485" y="61845"/>
                  </a:cubicBezTo>
                  <a:cubicBezTo>
                    <a:pt x="74254" y="61211"/>
                    <a:pt x="74954" y="58976"/>
                    <a:pt x="75455" y="57342"/>
                  </a:cubicBezTo>
                  <a:cubicBezTo>
                    <a:pt x="75555" y="57042"/>
                    <a:pt x="75621" y="56741"/>
                    <a:pt x="75755" y="56508"/>
                  </a:cubicBezTo>
                  <a:cubicBezTo>
                    <a:pt x="76088" y="56842"/>
                    <a:pt x="76489" y="57075"/>
                    <a:pt x="76989" y="57208"/>
                  </a:cubicBezTo>
                  <a:cubicBezTo>
                    <a:pt x="77122" y="57242"/>
                    <a:pt x="77289" y="57242"/>
                    <a:pt x="77456" y="57242"/>
                  </a:cubicBezTo>
                  <a:cubicBezTo>
                    <a:pt x="78290" y="57242"/>
                    <a:pt x="79057" y="56775"/>
                    <a:pt x="79591" y="56041"/>
                  </a:cubicBezTo>
                  <a:cubicBezTo>
                    <a:pt x="79925" y="55541"/>
                    <a:pt x="80091" y="55007"/>
                    <a:pt x="80091" y="54507"/>
                  </a:cubicBezTo>
                  <a:lnTo>
                    <a:pt x="80125" y="54507"/>
                  </a:lnTo>
                  <a:cubicBezTo>
                    <a:pt x="80492" y="54340"/>
                    <a:pt x="80825" y="54140"/>
                    <a:pt x="81225" y="53906"/>
                  </a:cubicBezTo>
                  <a:lnTo>
                    <a:pt x="81326" y="53906"/>
                  </a:lnTo>
                  <a:cubicBezTo>
                    <a:pt x="81559" y="53906"/>
                    <a:pt x="81726" y="53973"/>
                    <a:pt x="81926" y="53973"/>
                  </a:cubicBezTo>
                  <a:cubicBezTo>
                    <a:pt x="83661" y="53973"/>
                    <a:pt x="85395" y="53139"/>
                    <a:pt x="86496" y="51705"/>
                  </a:cubicBezTo>
                  <a:cubicBezTo>
                    <a:pt x="87397" y="50637"/>
                    <a:pt x="88097" y="49003"/>
                    <a:pt x="87930" y="47468"/>
                  </a:cubicBezTo>
                  <a:cubicBezTo>
                    <a:pt x="88998" y="47135"/>
                    <a:pt x="89832" y="46301"/>
                    <a:pt x="90265" y="45133"/>
                  </a:cubicBezTo>
                  <a:cubicBezTo>
                    <a:pt x="90666" y="43832"/>
                    <a:pt x="90299" y="42331"/>
                    <a:pt x="89298" y="41464"/>
                  </a:cubicBezTo>
                  <a:cubicBezTo>
                    <a:pt x="89431" y="41464"/>
                    <a:pt x="89565" y="41397"/>
                    <a:pt x="89665" y="41364"/>
                  </a:cubicBezTo>
                  <a:cubicBezTo>
                    <a:pt x="90332" y="41164"/>
                    <a:pt x="90899" y="40663"/>
                    <a:pt x="91099" y="40029"/>
                  </a:cubicBezTo>
                  <a:cubicBezTo>
                    <a:pt x="91333" y="39396"/>
                    <a:pt x="91299" y="38729"/>
                    <a:pt x="90966" y="38161"/>
                  </a:cubicBezTo>
                  <a:cubicBezTo>
                    <a:pt x="90799" y="37861"/>
                    <a:pt x="90599" y="37661"/>
                    <a:pt x="90332" y="37494"/>
                  </a:cubicBezTo>
                  <a:cubicBezTo>
                    <a:pt x="91333" y="37227"/>
                    <a:pt x="92133" y="36627"/>
                    <a:pt x="92567" y="35993"/>
                  </a:cubicBezTo>
                  <a:lnTo>
                    <a:pt x="93101" y="34826"/>
                  </a:lnTo>
                  <a:lnTo>
                    <a:pt x="92567" y="33658"/>
                  </a:lnTo>
                  <a:cubicBezTo>
                    <a:pt x="92100" y="33024"/>
                    <a:pt x="91333" y="32391"/>
                    <a:pt x="90299" y="32157"/>
                  </a:cubicBezTo>
                  <a:cubicBezTo>
                    <a:pt x="90565" y="31990"/>
                    <a:pt x="90766" y="31790"/>
                    <a:pt x="90932" y="31490"/>
                  </a:cubicBezTo>
                  <a:cubicBezTo>
                    <a:pt x="91266" y="30890"/>
                    <a:pt x="91299" y="30222"/>
                    <a:pt x="91066" y="29589"/>
                  </a:cubicBezTo>
                  <a:cubicBezTo>
                    <a:pt x="90799" y="28988"/>
                    <a:pt x="90265" y="28488"/>
                    <a:pt x="89598" y="28254"/>
                  </a:cubicBezTo>
                  <a:cubicBezTo>
                    <a:pt x="89465" y="28221"/>
                    <a:pt x="89331" y="28188"/>
                    <a:pt x="89231" y="28188"/>
                  </a:cubicBezTo>
                  <a:cubicBezTo>
                    <a:pt x="90232" y="27320"/>
                    <a:pt x="90599" y="25819"/>
                    <a:pt x="90165" y="24518"/>
                  </a:cubicBezTo>
                  <a:cubicBezTo>
                    <a:pt x="89798" y="23318"/>
                    <a:pt x="88931" y="22484"/>
                    <a:pt x="87830" y="22183"/>
                  </a:cubicBezTo>
                  <a:cubicBezTo>
                    <a:pt x="87964" y="20682"/>
                    <a:pt x="87296" y="19048"/>
                    <a:pt x="86429" y="17980"/>
                  </a:cubicBezTo>
                  <a:cubicBezTo>
                    <a:pt x="85295" y="16546"/>
                    <a:pt x="83560" y="15712"/>
                    <a:pt x="81826" y="15712"/>
                  </a:cubicBezTo>
                  <a:cubicBezTo>
                    <a:pt x="81626" y="15712"/>
                    <a:pt x="81459" y="15712"/>
                    <a:pt x="81259" y="15745"/>
                  </a:cubicBezTo>
                  <a:lnTo>
                    <a:pt x="81125" y="15745"/>
                  </a:lnTo>
                  <a:cubicBezTo>
                    <a:pt x="80792" y="15545"/>
                    <a:pt x="80425" y="15345"/>
                    <a:pt x="80058" y="15178"/>
                  </a:cubicBezTo>
                  <a:lnTo>
                    <a:pt x="79991" y="15178"/>
                  </a:lnTo>
                  <a:cubicBezTo>
                    <a:pt x="79991" y="14645"/>
                    <a:pt x="79824" y="14078"/>
                    <a:pt x="79491" y="13644"/>
                  </a:cubicBezTo>
                  <a:cubicBezTo>
                    <a:pt x="78990" y="12877"/>
                    <a:pt x="78223" y="12443"/>
                    <a:pt x="77389" y="12443"/>
                  </a:cubicBezTo>
                  <a:cubicBezTo>
                    <a:pt x="77223" y="12443"/>
                    <a:pt x="77089" y="12443"/>
                    <a:pt x="76922" y="12476"/>
                  </a:cubicBezTo>
                  <a:cubicBezTo>
                    <a:pt x="76422" y="12543"/>
                    <a:pt x="75988" y="12810"/>
                    <a:pt x="75655" y="13177"/>
                  </a:cubicBezTo>
                  <a:cubicBezTo>
                    <a:pt x="75588" y="12943"/>
                    <a:pt x="75488" y="12643"/>
                    <a:pt x="75388" y="12343"/>
                  </a:cubicBezTo>
                  <a:cubicBezTo>
                    <a:pt x="74888" y="10709"/>
                    <a:pt x="74154" y="8474"/>
                    <a:pt x="71418" y="7840"/>
                  </a:cubicBezTo>
                  <a:cubicBezTo>
                    <a:pt x="71051" y="7773"/>
                    <a:pt x="70618" y="7706"/>
                    <a:pt x="70218" y="7706"/>
                  </a:cubicBezTo>
                  <a:cubicBezTo>
                    <a:pt x="69617" y="7706"/>
                    <a:pt x="69083" y="7806"/>
                    <a:pt x="68583" y="7973"/>
                  </a:cubicBezTo>
                  <a:cubicBezTo>
                    <a:pt x="68483" y="7840"/>
                    <a:pt x="68383" y="7706"/>
                    <a:pt x="68249" y="7606"/>
                  </a:cubicBezTo>
                  <a:cubicBezTo>
                    <a:pt x="67149" y="6539"/>
                    <a:pt x="65714" y="6439"/>
                    <a:pt x="64947" y="6439"/>
                  </a:cubicBezTo>
                  <a:cubicBezTo>
                    <a:pt x="64614" y="6439"/>
                    <a:pt x="64247" y="6472"/>
                    <a:pt x="63913" y="6505"/>
                  </a:cubicBezTo>
                  <a:lnTo>
                    <a:pt x="63946" y="6272"/>
                  </a:lnTo>
                  <a:lnTo>
                    <a:pt x="62712" y="6005"/>
                  </a:lnTo>
                  <a:cubicBezTo>
                    <a:pt x="62145" y="5905"/>
                    <a:pt x="61578" y="5805"/>
                    <a:pt x="60978" y="5738"/>
                  </a:cubicBezTo>
                  <a:lnTo>
                    <a:pt x="60611" y="5738"/>
                  </a:lnTo>
                  <a:cubicBezTo>
                    <a:pt x="59944" y="5738"/>
                    <a:pt x="59276" y="5838"/>
                    <a:pt x="58743" y="5972"/>
                  </a:cubicBezTo>
                  <a:cubicBezTo>
                    <a:pt x="57642" y="6205"/>
                    <a:pt x="56641" y="6572"/>
                    <a:pt x="55707" y="6906"/>
                  </a:cubicBezTo>
                  <a:cubicBezTo>
                    <a:pt x="55407" y="7006"/>
                    <a:pt x="55140" y="7139"/>
                    <a:pt x="54873" y="7206"/>
                  </a:cubicBezTo>
                  <a:cubicBezTo>
                    <a:pt x="54740" y="7239"/>
                    <a:pt x="54640" y="7306"/>
                    <a:pt x="54540" y="7306"/>
                  </a:cubicBezTo>
                  <a:cubicBezTo>
                    <a:pt x="54640" y="6972"/>
                    <a:pt x="54773" y="6572"/>
                    <a:pt x="54773" y="6172"/>
                  </a:cubicBezTo>
                  <a:cubicBezTo>
                    <a:pt x="54773" y="5071"/>
                    <a:pt x="54139" y="4170"/>
                    <a:pt x="53105" y="3737"/>
                  </a:cubicBezTo>
                  <a:cubicBezTo>
                    <a:pt x="52772" y="3637"/>
                    <a:pt x="52438" y="3537"/>
                    <a:pt x="52071" y="3537"/>
                  </a:cubicBezTo>
                  <a:cubicBezTo>
                    <a:pt x="51271" y="3537"/>
                    <a:pt x="50537" y="3904"/>
                    <a:pt x="50070" y="4571"/>
                  </a:cubicBezTo>
                  <a:cubicBezTo>
                    <a:pt x="49603" y="5205"/>
                    <a:pt x="49436" y="6205"/>
                    <a:pt x="49770" y="7206"/>
                  </a:cubicBezTo>
                  <a:cubicBezTo>
                    <a:pt x="49436" y="7206"/>
                    <a:pt x="49102" y="7173"/>
                    <a:pt x="48802" y="7073"/>
                  </a:cubicBezTo>
                  <a:cubicBezTo>
                    <a:pt x="49102" y="6505"/>
                    <a:pt x="49269" y="5872"/>
                    <a:pt x="49303" y="5205"/>
                  </a:cubicBezTo>
                  <a:cubicBezTo>
                    <a:pt x="49469" y="3403"/>
                    <a:pt x="48769" y="1735"/>
                    <a:pt x="47468" y="701"/>
                  </a:cubicBezTo>
                  <a:lnTo>
                    <a:pt x="465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7"/>
            <p:cNvSpPr/>
            <p:nvPr/>
          </p:nvSpPr>
          <p:spPr>
            <a:xfrm>
              <a:off x="2829231" y="923218"/>
              <a:ext cx="5342534" cy="3928040"/>
            </a:xfrm>
            <a:custGeom>
              <a:avLst/>
              <a:gdLst/>
              <a:ahLst/>
              <a:cxnLst/>
              <a:rect l="l" t="t" r="r" b="b"/>
              <a:pathLst>
                <a:path w="89832" h="66048" extrusionOk="0">
                  <a:moveTo>
                    <a:pt x="44866" y="300"/>
                  </a:moveTo>
                  <a:cubicBezTo>
                    <a:pt x="45600" y="1001"/>
                    <a:pt x="46033" y="2035"/>
                    <a:pt x="45900" y="3169"/>
                  </a:cubicBezTo>
                  <a:cubicBezTo>
                    <a:pt x="45800" y="4070"/>
                    <a:pt x="45433" y="4870"/>
                    <a:pt x="44866" y="5504"/>
                  </a:cubicBezTo>
                  <a:cubicBezTo>
                    <a:pt x="44265" y="4870"/>
                    <a:pt x="43898" y="4070"/>
                    <a:pt x="43798" y="3169"/>
                  </a:cubicBezTo>
                  <a:cubicBezTo>
                    <a:pt x="43698" y="2002"/>
                    <a:pt x="44099" y="967"/>
                    <a:pt x="44866" y="300"/>
                  </a:cubicBezTo>
                  <a:close/>
                  <a:moveTo>
                    <a:pt x="39295" y="3369"/>
                  </a:moveTo>
                  <a:cubicBezTo>
                    <a:pt x="39562" y="3369"/>
                    <a:pt x="39729" y="3469"/>
                    <a:pt x="39896" y="3669"/>
                  </a:cubicBezTo>
                  <a:cubicBezTo>
                    <a:pt x="40162" y="4036"/>
                    <a:pt x="40162" y="4837"/>
                    <a:pt x="39495" y="5537"/>
                  </a:cubicBezTo>
                  <a:cubicBezTo>
                    <a:pt x="39429" y="5671"/>
                    <a:pt x="39295" y="5738"/>
                    <a:pt x="39228" y="5838"/>
                  </a:cubicBezTo>
                  <a:cubicBezTo>
                    <a:pt x="38761" y="5371"/>
                    <a:pt x="38361" y="4737"/>
                    <a:pt x="38361" y="4236"/>
                  </a:cubicBezTo>
                  <a:cubicBezTo>
                    <a:pt x="38361" y="3870"/>
                    <a:pt x="38561" y="3636"/>
                    <a:pt x="38928" y="3469"/>
                  </a:cubicBezTo>
                  <a:cubicBezTo>
                    <a:pt x="39062" y="3403"/>
                    <a:pt x="39195" y="3369"/>
                    <a:pt x="39295" y="3369"/>
                  </a:cubicBezTo>
                  <a:close/>
                  <a:moveTo>
                    <a:pt x="50403" y="3369"/>
                  </a:moveTo>
                  <a:cubicBezTo>
                    <a:pt x="50536" y="3369"/>
                    <a:pt x="50637" y="3403"/>
                    <a:pt x="50770" y="3469"/>
                  </a:cubicBezTo>
                  <a:cubicBezTo>
                    <a:pt x="51170" y="3636"/>
                    <a:pt x="51404" y="3870"/>
                    <a:pt x="51337" y="4236"/>
                  </a:cubicBezTo>
                  <a:cubicBezTo>
                    <a:pt x="51337" y="4804"/>
                    <a:pt x="50937" y="5404"/>
                    <a:pt x="50470" y="5871"/>
                  </a:cubicBezTo>
                  <a:cubicBezTo>
                    <a:pt x="50403" y="5738"/>
                    <a:pt x="50303" y="5637"/>
                    <a:pt x="50203" y="5537"/>
                  </a:cubicBezTo>
                  <a:cubicBezTo>
                    <a:pt x="49502" y="4804"/>
                    <a:pt x="49502" y="4036"/>
                    <a:pt x="49803" y="3669"/>
                  </a:cubicBezTo>
                  <a:cubicBezTo>
                    <a:pt x="49936" y="3469"/>
                    <a:pt x="50136" y="3369"/>
                    <a:pt x="50403" y="3369"/>
                  </a:cubicBezTo>
                  <a:close/>
                  <a:moveTo>
                    <a:pt x="24101" y="6956"/>
                  </a:moveTo>
                  <a:cubicBezTo>
                    <a:pt x="24095" y="6961"/>
                    <a:pt x="24090" y="6967"/>
                    <a:pt x="24084" y="6972"/>
                  </a:cubicBezTo>
                  <a:cubicBezTo>
                    <a:pt x="23768" y="7288"/>
                    <a:pt x="23576" y="7727"/>
                    <a:pt x="23571" y="8227"/>
                  </a:cubicBezTo>
                  <a:lnTo>
                    <a:pt x="23571" y="8227"/>
                  </a:lnTo>
                  <a:cubicBezTo>
                    <a:pt x="23575" y="8231"/>
                    <a:pt x="23580" y="8235"/>
                    <a:pt x="23584" y="8239"/>
                  </a:cubicBezTo>
                  <a:cubicBezTo>
                    <a:pt x="23614" y="7765"/>
                    <a:pt x="23802" y="7290"/>
                    <a:pt x="24101" y="6956"/>
                  </a:cubicBezTo>
                  <a:close/>
                  <a:moveTo>
                    <a:pt x="21292" y="7281"/>
                  </a:moveTo>
                  <a:cubicBezTo>
                    <a:pt x="21004" y="7281"/>
                    <a:pt x="20710" y="7311"/>
                    <a:pt x="20415" y="7372"/>
                  </a:cubicBezTo>
                  <a:cubicBezTo>
                    <a:pt x="19719" y="7534"/>
                    <a:pt x="19205" y="7830"/>
                    <a:pt x="18810" y="8212"/>
                  </a:cubicBezTo>
                  <a:lnTo>
                    <a:pt x="18810" y="8212"/>
                  </a:lnTo>
                  <a:cubicBezTo>
                    <a:pt x="19130" y="7968"/>
                    <a:pt x="19523" y="7782"/>
                    <a:pt x="20015" y="7672"/>
                  </a:cubicBezTo>
                  <a:cubicBezTo>
                    <a:pt x="20288" y="7607"/>
                    <a:pt x="20568" y="7573"/>
                    <a:pt x="20843" y="7573"/>
                  </a:cubicBezTo>
                  <a:cubicBezTo>
                    <a:pt x="21410" y="7573"/>
                    <a:pt x="21957" y="7714"/>
                    <a:pt x="22383" y="8006"/>
                  </a:cubicBezTo>
                  <a:cubicBezTo>
                    <a:pt x="22850" y="8306"/>
                    <a:pt x="23184" y="8706"/>
                    <a:pt x="23284" y="9307"/>
                  </a:cubicBezTo>
                  <a:cubicBezTo>
                    <a:pt x="23450" y="10007"/>
                    <a:pt x="23384" y="10641"/>
                    <a:pt x="23050" y="11141"/>
                  </a:cubicBezTo>
                  <a:cubicBezTo>
                    <a:pt x="22717" y="11642"/>
                    <a:pt x="22183" y="11975"/>
                    <a:pt x="21449" y="12075"/>
                  </a:cubicBezTo>
                  <a:cubicBezTo>
                    <a:pt x="21336" y="12096"/>
                    <a:pt x="21227" y="12105"/>
                    <a:pt x="21124" y="12105"/>
                  </a:cubicBezTo>
                  <a:cubicBezTo>
                    <a:pt x="20376" y="12105"/>
                    <a:pt x="19894" y="11610"/>
                    <a:pt x="19748" y="11141"/>
                  </a:cubicBezTo>
                  <a:cubicBezTo>
                    <a:pt x="19548" y="10541"/>
                    <a:pt x="19614" y="9707"/>
                    <a:pt x="20415" y="9240"/>
                  </a:cubicBezTo>
                  <a:cubicBezTo>
                    <a:pt x="20603" y="9136"/>
                    <a:pt x="20803" y="9084"/>
                    <a:pt x="20984" y="9084"/>
                  </a:cubicBezTo>
                  <a:cubicBezTo>
                    <a:pt x="21093" y="9084"/>
                    <a:pt x="21195" y="9102"/>
                    <a:pt x="21282" y="9140"/>
                  </a:cubicBezTo>
                  <a:cubicBezTo>
                    <a:pt x="21416" y="9173"/>
                    <a:pt x="21616" y="9307"/>
                    <a:pt x="21749" y="9507"/>
                  </a:cubicBezTo>
                  <a:cubicBezTo>
                    <a:pt x="21883" y="9740"/>
                    <a:pt x="21749" y="10074"/>
                    <a:pt x="21616" y="10241"/>
                  </a:cubicBezTo>
                  <a:lnTo>
                    <a:pt x="21582" y="10308"/>
                  </a:lnTo>
                  <a:cubicBezTo>
                    <a:pt x="21549" y="10174"/>
                    <a:pt x="21416" y="10074"/>
                    <a:pt x="21282" y="10074"/>
                  </a:cubicBezTo>
                  <a:cubicBezTo>
                    <a:pt x="21082" y="10074"/>
                    <a:pt x="20949" y="10241"/>
                    <a:pt x="20949" y="10408"/>
                  </a:cubicBezTo>
                  <a:cubicBezTo>
                    <a:pt x="20949" y="10574"/>
                    <a:pt x="21049" y="10708"/>
                    <a:pt x="21216" y="10741"/>
                  </a:cubicBezTo>
                  <a:lnTo>
                    <a:pt x="21349" y="10741"/>
                  </a:lnTo>
                  <a:cubicBezTo>
                    <a:pt x="21549" y="10741"/>
                    <a:pt x="21749" y="10674"/>
                    <a:pt x="21949" y="10474"/>
                  </a:cubicBezTo>
                  <a:cubicBezTo>
                    <a:pt x="22183" y="10207"/>
                    <a:pt x="22350" y="9740"/>
                    <a:pt x="22183" y="9340"/>
                  </a:cubicBezTo>
                  <a:cubicBezTo>
                    <a:pt x="22049" y="9040"/>
                    <a:pt x="21783" y="8840"/>
                    <a:pt x="21516" y="8740"/>
                  </a:cubicBezTo>
                  <a:cubicBezTo>
                    <a:pt x="21392" y="8709"/>
                    <a:pt x="21268" y="8694"/>
                    <a:pt x="21145" y="8694"/>
                  </a:cubicBezTo>
                  <a:cubicBezTo>
                    <a:pt x="20871" y="8694"/>
                    <a:pt x="20602" y="8768"/>
                    <a:pt x="20348" y="8907"/>
                  </a:cubicBezTo>
                  <a:cubicBezTo>
                    <a:pt x="19414" y="9474"/>
                    <a:pt x="19247" y="10508"/>
                    <a:pt x="19548" y="11208"/>
                  </a:cubicBezTo>
                  <a:cubicBezTo>
                    <a:pt x="19754" y="11796"/>
                    <a:pt x="20348" y="12410"/>
                    <a:pt x="21286" y="12410"/>
                  </a:cubicBezTo>
                  <a:cubicBezTo>
                    <a:pt x="21412" y="12410"/>
                    <a:pt x="21544" y="12399"/>
                    <a:pt x="21683" y="12376"/>
                  </a:cubicBezTo>
                  <a:cubicBezTo>
                    <a:pt x="22450" y="12242"/>
                    <a:pt x="23084" y="11842"/>
                    <a:pt x="23450" y="11308"/>
                  </a:cubicBezTo>
                  <a:cubicBezTo>
                    <a:pt x="23751" y="10875"/>
                    <a:pt x="23884" y="10341"/>
                    <a:pt x="23851" y="9807"/>
                  </a:cubicBezTo>
                  <a:lnTo>
                    <a:pt x="23851" y="9807"/>
                  </a:lnTo>
                  <a:cubicBezTo>
                    <a:pt x="23951" y="9907"/>
                    <a:pt x="24051" y="10007"/>
                    <a:pt x="24218" y="10074"/>
                  </a:cubicBezTo>
                  <a:cubicBezTo>
                    <a:pt x="24585" y="10308"/>
                    <a:pt x="25018" y="10408"/>
                    <a:pt x="25452" y="10408"/>
                  </a:cubicBezTo>
                  <a:cubicBezTo>
                    <a:pt x="25852" y="10408"/>
                    <a:pt x="26219" y="10341"/>
                    <a:pt x="26519" y="10174"/>
                  </a:cubicBezTo>
                  <a:cubicBezTo>
                    <a:pt x="26886" y="9974"/>
                    <a:pt x="27186" y="9574"/>
                    <a:pt x="27287" y="9173"/>
                  </a:cubicBezTo>
                  <a:cubicBezTo>
                    <a:pt x="27387" y="8740"/>
                    <a:pt x="27287" y="8339"/>
                    <a:pt x="27086" y="7973"/>
                  </a:cubicBezTo>
                  <a:cubicBezTo>
                    <a:pt x="26886" y="7672"/>
                    <a:pt x="26553" y="7472"/>
                    <a:pt x="26219" y="7405"/>
                  </a:cubicBezTo>
                  <a:cubicBezTo>
                    <a:pt x="26182" y="7403"/>
                    <a:pt x="26146" y="7401"/>
                    <a:pt x="26109" y="7401"/>
                  </a:cubicBezTo>
                  <a:cubicBezTo>
                    <a:pt x="25718" y="7401"/>
                    <a:pt x="25362" y="7562"/>
                    <a:pt x="25118" y="7806"/>
                  </a:cubicBezTo>
                  <a:cubicBezTo>
                    <a:pt x="24851" y="8073"/>
                    <a:pt x="24751" y="8540"/>
                    <a:pt x="24918" y="8873"/>
                  </a:cubicBezTo>
                  <a:cubicBezTo>
                    <a:pt x="25059" y="9099"/>
                    <a:pt x="25272" y="9181"/>
                    <a:pt x="25536" y="9181"/>
                  </a:cubicBezTo>
                  <a:cubicBezTo>
                    <a:pt x="25584" y="9181"/>
                    <a:pt x="25634" y="9179"/>
                    <a:pt x="25685" y="9173"/>
                  </a:cubicBezTo>
                  <a:cubicBezTo>
                    <a:pt x="25719" y="9173"/>
                    <a:pt x="25752" y="9173"/>
                    <a:pt x="25785" y="9140"/>
                  </a:cubicBezTo>
                  <a:lnTo>
                    <a:pt x="25852" y="9140"/>
                  </a:lnTo>
                  <a:cubicBezTo>
                    <a:pt x="25919" y="9073"/>
                    <a:pt x="26019" y="8973"/>
                    <a:pt x="26019" y="8840"/>
                  </a:cubicBezTo>
                  <a:cubicBezTo>
                    <a:pt x="26019" y="8673"/>
                    <a:pt x="25852" y="8506"/>
                    <a:pt x="25685" y="8506"/>
                  </a:cubicBezTo>
                  <a:cubicBezTo>
                    <a:pt x="25519" y="8506"/>
                    <a:pt x="25352" y="8640"/>
                    <a:pt x="25352" y="8806"/>
                  </a:cubicBezTo>
                  <a:cubicBezTo>
                    <a:pt x="25285" y="8740"/>
                    <a:pt x="25252" y="8740"/>
                    <a:pt x="25218" y="8673"/>
                  </a:cubicBezTo>
                  <a:cubicBezTo>
                    <a:pt x="25118" y="8506"/>
                    <a:pt x="25118" y="8206"/>
                    <a:pt x="25352" y="8006"/>
                  </a:cubicBezTo>
                  <a:cubicBezTo>
                    <a:pt x="25552" y="7806"/>
                    <a:pt x="25852" y="7706"/>
                    <a:pt x="26119" y="7706"/>
                  </a:cubicBezTo>
                  <a:cubicBezTo>
                    <a:pt x="26286" y="7706"/>
                    <a:pt x="26586" y="7806"/>
                    <a:pt x="26753" y="8073"/>
                  </a:cubicBezTo>
                  <a:cubicBezTo>
                    <a:pt x="26953" y="8373"/>
                    <a:pt x="27020" y="8673"/>
                    <a:pt x="26920" y="9007"/>
                  </a:cubicBezTo>
                  <a:cubicBezTo>
                    <a:pt x="26853" y="9340"/>
                    <a:pt x="26619" y="9640"/>
                    <a:pt x="26286" y="9807"/>
                  </a:cubicBezTo>
                  <a:cubicBezTo>
                    <a:pt x="26040" y="9930"/>
                    <a:pt x="25731" y="9996"/>
                    <a:pt x="25413" y="9996"/>
                  </a:cubicBezTo>
                  <a:cubicBezTo>
                    <a:pt x="25041" y="9996"/>
                    <a:pt x="24657" y="9905"/>
                    <a:pt x="24351" y="9707"/>
                  </a:cubicBezTo>
                  <a:cubicBezTo>
                    <a:pt x="23917" y="9474"/>
                    <a:pt x="23617" y="9007"/>
                    <a:pt x="23584" y="8473"/>
                  </a:cubicBezTo>
                  <a:cubicBezTo>
                    <a:pt x="23575" y="8389"/>
                    <a:pt x="23571" y="8307"/>
                    <a:pt x="23571" y="8227"/>
                  </a:cubicBezTo>
                  <a:lnTo>
                    <a:pt x="23571" y="8227"/>
                  </a:lnTo>
                  <a:cubicBezTo>
                    <a:pt x="23409" y="8064"/>
                    <a:pt x="23245" y="7902"/>
                    <a:pt x="23050" y="7739"/>
                  </a:cubicBezTo>
                  <a:cubicBezTo>
                    <a:pt x="22563" y="7437"/>
                    <a:pt x="21947" y="7281"/>
                    <a:pt x="21292" y="7281"/>
                  </a:cubicBezTo>
                  <a:close/>
                  <a:moveTo>
                    <a:pt x="18810" y="8212"/>
                  </a:moveTo>
                  <a:cubicBezTo>
                    <a:pt x="17958" y="8861"/>
                    <a:pt x="17619" y="9917"/>
                    <a:pt x="17279" y="11008"/>
                  </a:cubicBezTo>
                  <a:cubicBezTo>
                    <a:pt x="16965" y="12078"/>
                    <a:pt x="16620" y="13178"/>
                    <a:pt x="15769" y="14000"/>
                  </a:cubicBezTo>
                  <a:lnTo>
                    <a:pt x="15769" y="14000"/>
                  </a:lnTo>
                  <a:cubicBezTo>
                    <a:pt x="15809" y="13970"/>
                    <a:pt x="15845" y="13940"/>
                    <a:pt x="15878" y="13910"/>
                  </a:cubicBezTo>
                  <a:cubicBezTo>
                    <a:pt x="16746" y="13176"/>
                    <a:pt x="17113" y="12042"/>
                    <a:pt x="17446" y="10975"/>
                  </a:cubicBezTo>
                  <a:cubicBezTo>
                    <a:pt x="17751" y="9952"/>
                    <a:pt x="18070" y="8929"/>
                    <a:pt x="18810" y="8212"/>
                  </a:cubicBezTo>
                  <a:close/>
                  <a:moveTo>
                    <a:pt x="14211" y="12242"/>
                  </a:moveTo>
                  <a:cubicBezTo>
                    <a:pt x="14411" y="12309"/>
                    <a:pt x="14611" y="12476"/>
                    <a:pt x="14678" y="12709"/>
                  </a:cubicBezTo>
                  <a:cubicBezTo>
                    <a:pt x="14744" y="13043"/>
                    <a:pt x="14544" y="13410"/>
                    <a:pt x="14077" y="13743"/>
                  </a:cubicBezTo>
                  <a:cubicBezTo>
                    <a:pt x="13910" y="13877"/>
                    <a:pt x="13744" y="13977"/>
                    <a:pt x="13543" y="14010"/>
                  </a:cubicBezTo>
                  <a:cubicBezTo>
                    <a:pt x="13410" y="13877"/>
                    <a:pt x="13343" y="13743"/>
                    <a:pt x="13243" y="13643"/>
                  </a:cubicBezTo>
                  <a:cubicBezTo>
                    <a:pt x="13110" y="13343"/>
                    <a:pt x="13176" y="13043"/>
                    <a:pt x="13410" y="12709"/>
                  </a:cubicBezTo>
                  <a:cubicBezTo>
                    <a:pt x="13610" y="12409"/>
                    <a:pt x="13877" y="12242"/>
                    <a:pt x="14077" y="12242"/>
                  </a:cubicBezTo>
                  <a:close/>
                  <a:moveTo>
                    <a:pt x="75654" y="12242"/>
                  </a:moveTo>
                  <a:cubicBezTo>
                    <a:pt x="75921" y="12242"/>
                    <a:pt x="76155" y="12409"/>
                    <a:pt x="76322" y="12709"/>
                  </a:cubicBezTo>
                  <a:cubicBezTo>
                    <a:pt x="76555" y="13043"/>
                    <a:pt x="76588" y="13343"/>
                    <a:pt x="76488" y="13677"/>
                  </a:cubicBezTo>
                  <a:cubicBezTo>
                    <a:pt x="76455" y="13843"/>
                    <a:pt x="76322" y="13977"/>
                    <a:pt x="76221" y="14044"/>
                  </a:cubicBezTo>
                  <a:cubicBezTo>
                    <a:pt x="75988" y="13977"/>
                    <a:pt x="75788" y="13877"/>
                    <a:pt x="75654" y="13743"/>
                  </a:cubicBezTo>
                  <a:cubicBezTo>
                    <a:pt x="75221" y="13476"/>
                    <a:pt x="74987" y="13076"/>
                    <a:pt x="75087" y="12709"/>
                  </a:cubicBezTo>
                  <a:cubicBezTo>
                    <a:pt x="75121" y="12476"/>
                    <a:pt x="75287" y="12309"/>
                    <a:pt x="75554" y="12242"/>
                  </a:cubicBezTo>
                  <a:close/>
                  <a:moveTo>
                    <a:pt x="11113" y="16116"/>
                  </a:moveTo>
                  <a:cubicBezTo>
                    <a:pt x="11362" y="16399"/>
                    <a:pt x="11548" y="16733"/>
                    <a:pt x="11609" y="17079"/>
                  </a:cubicBezTo>
                  <a:cubicBezTo>
                    <a:pt x="11717" y="17435"/>
                    <a:pt x="11710" y="17776"/>
                    <a:pt x="11606" y="18083"/>
                  </a:cubicBezTo>
                  <a:lnTo>
                    <a:pt x="11606" y="18083"/>
                  </a:lnTo>
                  <a:cubicBezTo>
                    <a:pt x="11780" y="17735"/>
                    <a:pt x="11751" y="17379"/>
                    <a:pt x="11709" y="17146"/>
                  </a:cubicBezTo>
                  <a:cubicBezTo>
                    <a:pt x="11615" y="16746"/>
                    <a:pt x="11404" y="16379"/>
                    <a:pt x="11113" y="16116"/>
                  </a:cubicBezTo>
                  <a:close/>
                  <a:moveTo>
                    <a:pt x="78990" y="15845"/>
                  </a:moveTo>
                  <a:lnTo>
                    <a:pt x="79257" y="16078"/>
                  </a:lnTo>
                  <a:cubicBezTo>
                    <a:pt x="79457" y="16345"/>
                    <a:pt x="80158" y="17146"/>
                    <a:pt x="79991" y="17980"/>
                  </a:cubicBezTo>
                  <a:cubicBezTo>
                    <a:pt x="79924" y="18313"/>
                    <a:pt x="79724" y="18580"/>
                    <a:pt x="79424" y="18714"/>
                  </a:cubicBezTo>
                  <a:cubicBezTo>
                    <a:pt x="79312" y="18769"/>
                    <a:pt x="79201" y="18796"/>
                    <a:pt x="79090" y="18796"/>
                  </a:cubicBezTo>
                  <a:cubicBezTo>
                    <a:pt x="78934" y="18796"/>
                    <a:pt x="78779" y="18744"/>
                    <a:pt x="78623" y="18647"/>
                  </a:cubicBezTo>
                  <a:cubicBezTo>
                    <a:pt x="77889" y="18180"/>
                    <a:pt x="77923" y="17479"/>
                    <a:pt x="77989" y="17146"/>
                  </a:cubicBezTo>
                  <a:cubicBezTo>
                    <a:pt x="78123" y="16579"/>
                    <a:pt x="78490" y="16145"/>
                    <a:pt x="78990" y="15845"/>
                  </a:cubicBezTo>
                  <a:close/>
                  <a:moveTo>
                    <a:pt x="14179" y="11986"/>
                  </a:moveTo>
                  <a:cubicBezTo>
                    <a:pt x="13822" y="11986"/>
                    <a:pt x="13497" y="12209"/>
                    <a:pt x="13243" y="12576"/>
                  </a:cubicBezTo>
                  <a:cubicBezTo>
                    <a:pt x="12943" y="13009"/>
                    <a:pt x="12910" y="13476"/>
                    <a:pt x="13076" y="13843"/>
                  </a:cubicBezTo>
                  <a:cubicBezTo>
                    <a:pt x="13110" y="13977"/>
                    <a:pt x="13210" y="14144"/>
                    <a:pt x="13343" y="14210"/>
                  </a:cubicBezTo>
                  <a:cubicBezTo>
                    <a:pt x="13243" y="14244"/>
                    <a:pt x="13110" y="14244"/>
                    <a:pt x="13043" y="14310"/>
                  </a:cubicBezTo>
                  <a:cubicBezTo>
                    <a:pt x="12743" y="14377"/>
                    <a:pt x="12443" y="14477"/>
                    <a:pt x="12176" y="14577"/>
                  </a:cubicBezTo>
                  <a:cubicBezTo>
                    <a:pt x="11675" y="14811"/>
                    <a:pt x="11208" y="15144"/>
                    <a:pt x="10775" y="15411"/>
                  </a:cubicBezTo>
                  <a:cubicBezTo>
                    <a:pt x="10608" y="15344"/>
                    <a:pt x="10408" y="15311"/>
                    <a:pt x="10208" y="15244"/>
                  </a:cubicBezTo>
                  <a:cubicBezTo>
                    <a:pt x="10058" y="15227"/>
                    <a:pt x="9909" y="15219"/>
                    <a:pt x="9760" y="15219"/>
                  </a:cubicBezTo>
                  <a:cubicBezTo>
                    <a:pt x="8440" y="15219"/>
                    <a:pt x="7137" y="15870"/>
                    <a:pt x="6238" y="16979"/>
                  </a:cubicBezTo>
                  <a:cubicBezTo>
                    <a:pt x="6182" y="17050"/>
                    <a:pt x="6125" y="17127"/>
                    <a:pt x="6068" y="17209"/>
                  </a:cubicBezTo>
                  <a:lnTo>
                    <a:pt x="6068" y="17209"/>
                  </a:lnTo>
                  <a:cubicBezTo>
                    <a:pt x="6873" y="16247"/>
                    <a:pt x="8062" y="15652"/>
                    <a:pt x="9246" y="15652"/>
                  </a:cubicBezTo>
                  <a:cubicBezTo>
                    <a:pt x="9389" y="15652"/>
                    <a:pt x="9532" y="15660"/>
                    <a:pt x="9674" y="15678"/>
                  </a:cubicBezTo>
                  <a:cubicBezTo>
                    <a:pt x="9774" y="15678"/>
                    <a:pt x="9874" y="15711"/>
                    <a:pt x="10008" y="15745"/>
                  </a:cubicBezTo>
                  <a:lnTo>
                    <a:pt x="9841" y="15912"/>
                  </a:lnTo>
                  <a:cubicBezTo>
                    <a:pt x="9574" y="16178"/>
                    <a:pt x="8773" y="17146"/>
                    <a:pt x="9007" y="18080"/>
                  </a:cubicBezTo>
                  <a:cubicBezTo>
                    <a:pt x="9074" y="18547"/>
                    <a:pt x="9407" y="18914"/>
                    <a:pt x="9774" y="19080"/>
                  </a:cubicBezTo>
                  <a:cubicBezTo>
                    <a:pt x="9941" y="19150"/>
                    <a:pt x="10102" y="19185"/>
                    <a:pt x="10257" y="19185"/>
                  </a:cubicBezTo>
                  <a:cubicBezTo>
                    <a:pt x="10474" y="19185"/>
                    <a:pt x="10680" y="19117"/>
                    <a:pt x="10875" y="18980"/>
                  </a:cubicBezTo>
                  <a:cubicBezTo>
                    <a:pt x="11233" y="18748"/>
                    <a:pt x="11485" y="18438"/>
                    <a:pt x="11606" y="18083"/>
                  </a:cubicBezTo>
                  <a:lnTo>
                    <a:pt x="11606" y="18083"/>
                  </a:lnTo>
                  <a:cubicBezTo>
                    <a:pt x="11507" y="18281"/>
                    <a:pt x="11341" y="18477"/>
                    <a:pt x="11075" y="18647"/>
                  </a:cubicBezTo>
                  <a:cubicBezTo>
                    <a:pt x="10920" y="18744"/>
                    <a:pt x="10775" y="18796"/>
                    <a:pt x="10623" y="18796"/>
                  </a:cubicBezTo>
                  <a:cubicBezTo>
                    <a:pt x="10513" y="18796"/>
                    <a:pt x="10400" y="18769"/>
                    <a:pt x="10274" y="18714"/>
                  </a:cubicBezTo>
                  <a:cubicBezTo>
                    <a:pt x="10008" y="18580"/>
                    <a:pt x="9741" y="18313"/>
                    <a:pt x="9707" y="17980"/>
                  </a:cubicBezTo>
                  <a:cubicBezTo>
                    <a:pt x="9541" y="17146"/>
                    <a:pt x="10241" y="16345"/>
                    <a:pt x="10441" y="16078"/>
                  </a:cubicBezTo>
                  <a:lnTo>
                    <a:pt x="10708" y="15845"/>
                  </a:lnTo>
                  <a:cubicBezTo>
                    <a:pt x="10856" y="15914"/>
                    <a:pt x="10992" y="16006"/>
                    <a:pt x="11113" y="16116"/>
                  </a:cubicBezTo>
                  <a:lnTo>
                    <a:pt x="11113" y="16116"/>
                  </a:lnTo>
                  <a:cubicBezTo>
                    <a:pt x="10954" y="15935"/>
                    <a:pt x="10770" y="15775"/>
                    <a:pt x="10575" y="15645"/>
                  </a:cubicBezTo>
                  <a:cubicBezTo>
                    <a:pt x="10908" y="15344"/>
                    <a:pt x="11342" y="15144"/>
                    <a:pt x="11742" y="14911"/>
                  </a:cubicBezTo>
                  <a:cubicBezTo>
                    <a:pt x="12009" y="14811"/>
                    <a:pt x="12276" y="14711"/>
                    <a:pt x="12576" y="14644"/>
                  </a:cubicBezTo>
                  <a:cubicBezTo>
                    <a:pt x="12743" y="14577"/>
                    <a:pt x="12910" y="14544"/>
                    <a:pt x="13076" y="14477"/>
                  </a:cubicBezTo>
                  <a:cubicBezTo>
                    <a:pt x="13243" y="14577"/>
                    <a:pt x="13410" y="14677"/>
                    <a:pt x="13610" y="14711"/>
                  </a:cubicBezTo>
                  <a:cubicBezTo>
                    <a:pt x="13731" y="14741"/>
                    <a:pt x="13859" y="14755"/>
                    <a:pt x="13991" y="14755"/>
                  </a:cubicBezTo>
                  <a:cubicBezTo>
                    <a:pt x="14588" y="14755"/>
                    <a:pt x="15256" y="14471"/>
                    <a:pt x="15612" y="14144"/>
                  </a:cubicBezTo>
                  <a:cubicBezTo>
                    <a:pt x="15666" y="14097"/>
                    <a:pt x="15719" y="14049"/>
                    <a:pt x="15769" y="14000"/>
                  </a:cubicBezTo>
                  <a:lnTo>
                    <a:pt x="15769" y="14000"/>
                  </a:lnTo>
                  <a:cubicBezTo>
                    <a:pt x="15447" y="14240"/>
                    <a:pt x="14935" y="14443"/>
                    <a:pt x="14494" y="14443"/>
                  </a:cubicBezTo>
                  <a:cubicBezTo>
                    <a:pt x="14395" y="14443"/>
                    <a:pt x="14300" y="14433"/>
                    <a:pt x="14211" y="14410"/>
                  </a:cubicBezTo>
                  <a:cubicBezTo>
                    <a:pt x="14110" y="14410"/>
                    <a:pt x="14077" y="14377"/>
                    <a:pt x="14010" y="14344"/>
                  </a:cubicBezTo>
                  <a:cubicBezTo>
                    <a:pt x="14110" y="14310"/>
                    <a:pt x="14244" y="14210"/>
                    <a:pt x="14377" y="14144"/>
                  </a:cubicBezTo>
                  <a:cubicBezTo>
                    <a:pt x="15145" y="13577"/>
                    <a:pt x="15111" y="12976"/>
                    <a:pt x="15078" y="12743"/>
                  </a:cubicBezTo>
                  <a:cubicBezTo>
                    <a:pt x="15011" y="12376"/>
                    <a:pt x="14711" y="12075"/>
                    <a:pt x="14377" y="12009"/>
                  </a:cubicBezTo>
                  <a:cubicBezTo>
                    <a:pt x="14310" y="11993"/>
                    <a:pt x="14244" y="11986"/>
                    <a:pt x="14179" y="11986"/>
                  </a:cubicBezTo>
                  <a:close/>
                  <a:moveTo>
                    <a:pt x="6068" y="17209"/>
                  </a:moveTo>
                  <a:cubicBezTo>
                    <a:pt x="6058" y="17221"/>
                    <a:pt x="6048" y="17233"/>
                    <a:pt x="6038" y="17246"/>
                  </a:cubicBezTo>
                  <a:cubicBezTo>
                    <a:pt x="5171" y="18313"/>
                    <a:pt x="4604" y="20014"/>
                    <a:pt x="5237" y="21082"/>
                  </a:cubicBezTo>
                  <a:cubicBezTo>
                    <a:pt x="5396" y="21360"/>
                    <a:pt x="5661" y="21697"/>
                    <a:pt x="5977" y="21966"/>
                  </a:cubicBezTo>
                  <a:lnTo>
                    <a:pt x="5977" y="21966"/>
                  </a:lnTo>
                  <a:cubicBezTo>
                    <a:pt x="5986" y="21972"/>
                    <a:pt x="5995" y="21977"/>
                    <a:pt x="6005" y="21983"/>
                  </a:cubicBezTo>
                  <a:cubicBezTo>
                    <a:pt x="5738" y="21716"/>
                    <a:pt x="5538" y="21482"/>
                    <a:pt x="5404" y="21215"/>
                  </a:cubicBezTo>
                  <a:cubicBezTo>
                    <a:pt x="4665" y="19952"/>
                    <a:pt x="5377" y="18204"/>
                    <a:pt x="6068" y="17209"/>
                  </a:cubicBezTo>
                  <a:close/>
                  <a:moveTo>
                    <a:pt x="7654" y="19611"/>
                  </a:moveTo>
                  <a:cubicBezTo>
                    <a:pt x="7534" y="19611"/>
                    <a:pt x="7407" y="19623"/>
                    <a:pt x="7272" y="19648"/>
                  </a:cubicBezTo>
                  <a:cubicBezTo>
                    <a:pt x="6939" y="19714"/>
                    <a:pt x="6572" y="20048"/>
                    <a:pt x="6438" y="20481"/>
                  </a:cubicBezTo>
                  <a:cubicBezTo>
                    <a:pt x="6372" y="20748"/>
                    <a:pt x="6405" y="21015"/>
                    <a:pt x="6605" y="21215"/>
                  </a:cubicBezTo>
                  <a:cubicBezTo>
                    <a:pt x="6772" y="21382"/>
                    <a:pt x="7039" y="21482"/>
                    <a:pt x="7272" y="21482"/>
                  </a:cubicBezTo>
                  <a:cubicBezTo>
                    <a:pt x="7506" y="21482"/>
                    <a:pt x="7673" y="21349"/>
                    <a:pt x="7739" y="21215"/>
                  </a:cubicBezTo>
                  <a:cubicBezTo>
                    <a:pt x="7773" y="21182"/>
                    <a:pt x="7773" y="21149"/>
                    <a:pt x="7773" y="21049"/>
                  </a:cubicBezTo>
                  <a:cubicBezTo>
                    <a:pt x="7773" y="20882"/>
                    <a:pt x="7606" y="20715"/>
                    <a:pt x="7439" y="20715"/>
                  </a:cubicBezTo>
                  <a:cubicBezTo>
                    <a:pt x="7239" y="20715"/>
                    <a:pt x="7105" y="20882"/>
                    <a:pt x="7105" y="21049"/>
                  </a:cubicBezTo>
                  <a:lnTo>
                    <a:pt x="7105" y="21149"/>
                  </a:lnTo>
                  <a:cubicBezTo>
                    <a:pt x="7039" y="21149"/>
                    <a:pt x="6905" y="21082"/>
                    <a:pt x="6872" y="21015"/>
                  </a:cubicBezTo>
                  <a:cubicBezTo>
                    <a:pt x="6772" y="20915"/>
                    <a:pt x="6739" y="20815"/>
                    <a:pt x="6772" y="20648"/>
                  </a:cubicBezTo>
                  <a:cubicBezTo>
                    <a:pt x="6872" y="20348"/>
                    <a:pt x="7172" y="20081"/>
                    <a:pt x="7372" y="20048"/>
                  </a:cubicBezTo>
                  <a:cubicBezTo>
                    <a:pt x="7480" y="20022"/>
                    <a:pt x="7585" y="20010"/>
                    <a:pt x="7687" y="20010"/>
                  </a:cubicBezTo>
                  <a:cubicBezTo>
                    <a:pt x="8121" y="20010"/>
                    <a:pt x="8490" y="20230"/>
                    <a:pt x="8707" y="20582"/>
                  </a:cubicBezTo>
                  <a:cubicBezTo>
                    <a:pt x="8907" y="21015"/>
                    <a:pt x="8873" y="21582"/>
                    <a:pt x="8373" y="22049"/>
                  </a:cubicBezTo>
                  <a:cubicBezTo>
                    <a:pt x="8059" y="22341"/>
                    <a:pt x="7654" y="22482"/>
                    <a:pt x="7250" y="22482"/>
                  </a:cubicBezTo>
                  <a:cubicBezTo>
                    <a:pt x="7054" y="22482"/>
                    <a:pt x="6857" y="22448"/>
                    <a:pt x="6672" y="22383"/>
                  </a:cubicBezTo>
                  <a:cubicBezTo>
                    <a:pt x="6429" y="22302"/>
                    <a:pt x="6191" y="22150"/>
                    <a:pt x="5977" y="21966"/>
                  </a:cubicBezTo>
                  <a:lnTo>
                    <a:pt x="5977" y="21966"/>
                  </a:lnTo>
                  <a:cubicBezTo>
                    <a:pt x="5586" y="21741"/>
                    <a:pt x="5194" y="21582"/>
                    <a:pt x="4770" y="21582"/>
                  </a:cubicBezTo>
                  <a:cubicBezTo>
                    <a:pt x="4746" y="21581"/>
                    <a:pt x="4721" y="21581"/>
                    <a:pt x="4697" y="21581"/>
                  </a:cubicBezTo>
                  <a:cubicBezTo>
                    <a:pt x="3794" y="21581"/>
                    <a:pt x="3027" y="22176"/>
                    <a:pt x="2702" y="23150"/>
                  </a:cubicBezTo>
                  <a:cubicBezTo>
                    <a:pt x="2402" y="23984"/>
                    <a:pt x="2736" y="24985"/>
                    <a:pt x="3369" y="25418"/>
                  </a:cubicBezTo>
                  <a:cubicBezTo>
                    <a:pt x="3645" y="25643"/>
                    <a:pt x="3995" y="25756"/>
                    <a:pt x="4364" y="25756"/>
                  </a:cubicBezTo>
                  <a:cubicBezTo>
                    <a:pt x="4487" y="25756"/>
                    <a:pt x="4612" y="25744"/>
                    <a:pt x="4737" y="25719"/>
                  </a:cubicBezTo>
                  <a:cubicBezTo>
                    <a:pt x="5204" y="25652"/>
                    <a:pt x="5604" y="25385"/>
                    <a:pt x="5905" y="24985"/>
                  </a:cubicBezTo>
                  <a:cubicBezTo>
                    <a:pt x="6171" y="24584"/>
                    <a:pt x="6238" y="24017"/>
                    <a:pt x="6071" y="23650"/>
                  </a:cubicBezTo>
                  <a:cubicBezTo>
                    <a:pt x="5938" y="23350"/>
                    <a:pt x="5704" y="23150"/>
                    <a:pt x="5404" y="23083"/>
                  </a:cubicBezTo>
                  <a:cubicBezTo>
                    <a:pt x="5348" y="23077"/>
                    <a:pt x="5287" y="23073"/>
                    <a:pt x="5223" y="23073"/>
                  </a:cubicBezTo>
                  <a:cubicBezTo>
                    <a:pt x="4947" y="23073"/>
                    <a:pt x="4620" y="23146"/>
                    <a:pt x="4404" y="23417"/>
                  </a:cubicBezTo>
                  <a:cubicBezTo>
                    <a:pt x="4070" y="23851"/>
                    <a:pt x="4337" y="24217"/>
                    <a:pt x="4437" y="24384"/>
                  </a:cubicBezTo>
                  <a:cubicBezTo>
                    <a:pt x="4504" y="24484"/>
                    <a:pt x="4604" y="24518"/>
                    <a:pt x="4704" y="24518"/>
                  </a:cubicBezTo>
                  <a:cubicBezTo>
                    <a:pt x="4871" y="24518"/>
                    <a:pt x="5037" y="24351"/>
                    <a:pt x="5037" y="24184"/>
                  </a:cubicBezTo>
                  <a:cubicBezTo>
                    <a:pt x="5037" y="24017"/>
                    <a:pt x="4871" y="23851"/>
                    <a:pt x="4704" y="23851"/>
                  </a:cubicBezTo>
                  <a:cubicBezTo>
                    <a:pt x="4670" y="23851"/>
                    <a:pt x="4604" y="23851"/>
                    <a:pt x="4570" y="23884"/>
                  </a:cubicBezTo>
                  <a:cubicBezTo>
                    <a:pt x="4570" y="23817"/>
                    <a:pt x="4570" y="23750"/>
                    <a:pt x="4670" y="23684"/>
                  </a:cubicBezTo>
                  <a:cubicBezTo>
                    <a:pt x="4795" y="23534"/>
                    <a:pt x="4977" y="23459"/>
                    <a:pt x="5158" y="23459"/>
                  </a:cubicBezTo>
                  <a:cubicBezTo>
                    <a:pt x="5219" y="23459"/>
                    <a:pt x="5279" y="23467"/>
                    <a:pt x="5338" y="23484"/>
                  </a:cubicBezTo>
                  <a:cubicBezTo>
                    <a:pt x="5538" y="23517"/>
                    <a:pt x="5671" y="23650"/>
                    <a:pt x="5738" y="23817"/>
                  </a:cubicBezTo>
                  <a:cubicBezTo>
                    <a:pt x="5871" y="24084"/>
                    <a:pt x="5838" y="24551"/>
                    <a:pt x="5604" y="24818"/>
                  </a:cubicBezTo>
                  <a:cubicBezTo>
                    <a:pt x="5404" y="25151"/>
                    <a:pt x="5071" y="25352"/>
                    <a:pt x="4704" y="25385"/>
                  </a:cubicBezTo>
                  <a:cubicBezTo>
                    <a:pt x="4608" y="25411"/>
                    <a:pt x="4507" y="25424"/>
                    <a:pt x="4406" y="25424"/>
                  </a:cubicBezTo>
                  <a:cubicBezTo>
                    <a:pt x="4119" y="25424"/>
                    <a:pt x="3825" y="25324"/>
                    <a:pt x="3603" y="25151"/>
                  </a:cubicBezTo>
                  <a:cubicBezTo>
                    <a:pt x="3069" y="24751"/>
                    <a:pt x="2836" y="23917"/>
                    <a:pt x="3069" y="23217"/>
                  </a:cubicBezTo>
                  <a:cubicBezTo>
                    <a:pt x="3360" y="22409"/>
                    <a:pt x="3964" y="21914"/>
                    <a:pt x="4699" y="21914"/>
                  </a:cubicBezTo>
                  <a:cubicBezTo>
                    <a:pt x="4722" y="21914"/>
                    <a:pt x="4746" y="21915"/>
                    <a:pt x="4770" y="21916"/>
                  </a:cubicBezTo>
                  <a:cubicBezTo>
                    <a:pt x="5229" y="21954"/>
                    <a:pt x="5753" y="22156"/>
                    <a:pt x="6167" y="22528"/>
                  </a:cubicBezTo>
                  <a:lnTo>
                    <a:pt x="6167" y="22528"/>
                  </a:lnTo>
                  <a:cubicBezTo>
                    <a:pt x="6136" y="22490"/>
                    <a:pt x="6104" y="22453"/>
                    <a:pt x="6071" y="22416"/>
                  </a:cubicBezTo>
                  <a:lnTo>
                    <a:pt x="6071" y="22416"/>
                  </a:lnTo>
                  <a:cubicBezTo>
                    <a:pt x="6238" y="22516"/>
                    <a:pt x="6372" y="22583"/>
                    <a:pt x="6538" y="22683"/>
                  </a:cubicBezTo>
                  <a:cubicBezTo>
                    <a:pt x="6739" y="22750"/>
                    <a:pt x="7005" y="22816"/>
                    <a:pt x="7206" y="22816"/>
                  </a:cubicBezTo>
                  <a:cubicBezTo>
                    <a:pt x="7706" y="22816"/>
                    <a:pt x="8173" y="22650"/>
                    <a:pt x="8573" y="22249"/>
                  </a:cubicBezTo>
                  <a:cubicBezTo>
                    <a:pt x="9107" y="21749"/>
                    <a:pt x="9274" y="21015"/>
                    <a:pt x="9007" y="20381"/>
                  </a:cubicBezTo>
                  <a:cubicBezTo>
                    <a:pt x="8780" y="19984"/>
                    <a:pt x="8336" y="19611"/>
                    <a:pt x="7654" y="19611"/>
                  </a:cubicBezTo>
                  <a:close/>
                  <a:moveTo>
                    <a:pt x="6167" y="22528"/>
                  </a:moveTo>
                  <a:cubicBezTo>
                    <a:pt x="6415" y="22838"/>
                    <a:pt x="6586" y="23194"/>
                    <a:pt x="6705" y="23550"/>
                  </a:cubicBezTo>
                  <a:cubicBezTo>
                    <a:pt x="7071" y="25013"/>
                    <a:pt x="6177" y="27040"/>
                    <a:pt x="5081" y="28209"/>
                  </a:cubicBezTo>
                  <a:lnTo>
                    <a:pt x="5081" y="28209"/>
                  </a:lnTo>
                  <a:cubicBezTo>
                    <a:pt x="5150" y="28148"/>
                    <a:pt x="5213" y="28085"/>
                    <a:pt x="5271" y="28020"/>
                  </a:cubicBezTo>
                  <a:cubicBezTo>
                    <a:pt x="6338" y="26919"/>
                    <a:pt x="7172" y="24985"/>
                    <a:pt x="6839" y="23650"/>
                  </a:cubicBezTo>
                  <a:cubicBezTo>
                    <a:pt x="6725" y="23180"/>
                    <a:pt x="6476" y="22807"/>
                    <a:pt x="6167" y="22528"/>
                  </a:cubicBezTo>
                  <a:close/>
                  <a:moveTo>
                    <a:pt x="87102" y="28061"/>
                  </a:moveTo>
                  <a:cubicBezTo>
                    <a:pt x="87177" y="28061"/>
                    <a:pt x="87252" y="28070"/>
                    <a:pt x="87329" y="28087"/>
                  </a:cubicBezTo>
                  <a:cubicBezTo>
                    <a:pt x="87496" y="28154"/>
                    <a:pt x="87630" y="28254"/>
                    <a:pt x="87663" y="28387"/>
                  </a:cubicBezTo>
                  <a:cubicBezTo>
                    <a:pt x="87730" y="28521"/>
                    <a:pt x="87730" y="28654"/>
                    <a:pt x="87630" y="28754"/>
                  </a:cubicBezTo>
                  <a:cubicBezTo>
                    <a:pt x="87496" y="28988"/>
                    <a:pt x="87129" y="29088"/>
                    <a:pt x="86829" y="29088"/>
                  </a:cubicBezTo>
                  <a:cubicBezTo>
                    <a:pt x="86496" y="29054"/>
                    <a:pt x="86162" y="29021"/>
                    <a:pt x="85895" y="28887"/>
                  </a:cubicBezTo>
                  <a:cubicBezTo>
                    <a:pt x="86062" y="28587"/>
                    <a:pt x="86262" y="28387"/>
                    <a:pt x="86462" y="28254"/>
                  </a:cubicBezTo>
                  <a:cubicBezTo>
                    <a:pt x="86685" y="28130"/>
                    <a:pt x="86889" y="28061"/>
                    <a:pt x="87102" y="28061"/>
                  </a:cubicBezTo>
                  <a:close/>
                  <a:moveTo>
                    <a:pt x="2602" y="28054"/>
                  </a:moveTo>
                  <a:cubicBezTo>
                    <a:pt x="2836" y="28054"/>
                    <a:pt x="3036" y="28154"/>
                    <a:pt x="3203" y="28254"/>
                  </a:cubicBezTo>
                  <a:cubicBezTo>
                    <a:pt x="3403" y="28387"/>
                    <a:pt x="3603" y="28587"/>
                    <a:pt x="3770" y="28887"/>
                  </a:cubicBezTo>
                  <a:cubicBezTo>
                    <a:pt x="3536" y="29021"/>
                    <a:pt x="3203" y="29054"/>
                    <a:pt x="2869" y="29088"/>
                  </a:cubicBezTo>
                  <a:cubicBezTo>
                    <a:pt x="2819" y="29098"/>
                    <a:pt x="2768" y="29102"/>
                    <a:pt x="2717" y="29102"/>
                  </a:cubicBezTo>
                  <a:cubicBezTo>
                    <a:pt x="2431" y="29102"/>
                    <a:pt x="2154" y="28952"/>
                    <a:pt x="2069" y="28754"/>
                  </a:cubicBezTo>
                  <a:cubicBezTo>
                    <a:pt x="2035" y="28654"/>
                    <a:pt x="2002" y="28521"/>
                    <a:pt x="2035" y="28387"/>
                  </a:cubicBezTo>
                  <a:cubicBezTo>
                    <a:pt x="2069" y="28254"/>
                    <a:pt x="2202" y="28154"/>
                    <a:pt x="2369" y="28087"/>
                  </a:cubicBezTo>
                  <a:cubicBezTo>
                    <a:pt x="2435" y="28054"/>
                    <a:pt x="2536" y="28054"/>
                    <a:pt x="2602" y="28054"/>
                  </a:cubicBezTo>
                  <a:close/>
                  <a:moveTo>
                    <a:pt x="87555" y="31953"/>
                  </a:moveTo>
                  <a:cubicBezTo>
                    <a:pt x="88657" y="31953"/>
                    <a:pt x="89286" y="32727"/>
                    <a:pt x="89464" y="33024"/>
                  </a:cubicBezTo>
                  <a:cubicBezTo>
                    <a:pt x="89284" y="33325"/>
                    <a:pt x="88642" y="34087"/>
                    <a:pt x="87515" y="34087"/>
                  </a:cubicBezTo>
                  <a:cubicBezTo>
                    <a:pt x="87392" y="34087"/>
                    <a:pt x="87264" y="34077"/>
                    <a:pt x="87129" y="34058"/>
                  </a:cubicBezTo>
                  <a:cubicBezTo>
                    <a:pt x="86462" y="33991"/>
                    <a:pt x="85995" y="33557"/>
                    <a:pt x="85662" y="33024"/>
                  </a:cubicBezTo>
                  <a:cubicBezTo>
                    <a:pt x="85962" y="32490"/>
                    <a:pt x="86462" y="32056"/>
                    <a:pt x="87129" y="31990"/>
                  </a:cubicBezTo>
                  <a:cubicBezTo>
                    <a:pt x="87278" y="31964"/>
                    <a:pt x="87420" y="31953"/>
                    <a:pt x="87555" y="31953"/>
                  </a:cubicBezTo>
                  <a:close/>
                  <a:moveTo>
                    <a:pt x="2902" y="36927"/>
                  </a:moveTo>
                  <a:cubicBezTo>
                    <a:pt x="3236" y="36993"/>
                    <a:pt x="3570" y="37027"/>
                    <a:pt x="3870" y="37160"/>
                  </a:cubicBezTo>
                  <a:cubicBezTo>
                    <a:pt x="3670" y="37394"/>
                    <a:pt x="3436" y="37594"/>
                    <a:pt x="3236" y="37760"/>
                  </a:cubicBezTo>
                  <a:cubicBezTo>
                    <a:pt x="3018" y="37881"/>
                    <a:pt x="2818" y="37967"/>
                    <a:pt x="2610" y="37967"/>
                  </a:cubicBezTo>
                  <a:cubicBezTo>
                    <a:pt x="2532" y="37967"/>
                    <a:pt x="2451" y="37955"/>
                    <a:pt x="2369" y="37927"/>
                  </a:cubicBezTo>
                  <a:cubicBezTo>
                    <a:pt x="2202" y="37894"/>
                    <a:pt x="2069" y="37760"/>
                    <a:pt x="2035" y="37660"/>
                  </a:cubicBezTo>
                  <a:cubicBezTo>
                    <a:pt x="1968" y="37527"/>
                    <a:pt x="1968" y="37394"/>
                    <a:pt x="2069" y="37260"/>
                  </a:cubicBezTo>
                  <a:cubicBezTo>
                    <a:pt x="2202" y="37093"/>
                    <a:pt x="2502" y="36927"/>
                    <a:pt x="2836" y="36927"/>
                  </a:cubicBezTo>
                  <a:close/>
                  <a:moveTo>
                    <a:pt x="86917" y="36922"/>
                  </a:moveTo>
                  <a:cubicBezTo>
                    <a:pt x="87229" y="36922"/>
                    <a:pt x="87569" y="37077"/>
                    <a:pt x="87630" y="37260"/>
                  </a:cubicBezTo>
                  <a:cubicBezTo>
                    <a:pt x="87730" y="37394"/>
                    <a:pt x="87730" y="37527"/>
                    <a:pt x="87663" y="37660"/>
                  </a:cubicBezTo>
                  <a:cubicBezTo>
                    <a:pt x="87630" y="37760"/>
                    <a:pt x="87496" y="37894"/>
                    <a:pt x="87329" y="37927"/>
                  </a:cubicBezTo>
                  <a:cubicBezTo>
                    <a:pt x="87237" y="37962"/>
                    <a:pt x="87141" y="37980"/>
                    <a:pt x="87043" y="37980"/>
                  </a:cubicBezTo>
                  <a:cubicBezTo>
                    <a:pt x="86855" y="37980"/>
                    <a:pt x="86659" y="37913"/>
                    <a:pt x="86462" y="37760"/>
                  </a:cubicBezTo>
                  <a:cubicBezTo>
                    <a:pt x="86262" y="37660"/>
                    <a:pt x="86062" y="37427"/>
                    <a:pt x="85895" y="37160"/>
                  </a:cubicBezTo>
                  <a:cubicBezTo>
                    <a:pt x="86162" y="37027"/>
                    <a:pt x="86496" y="36927"/>
                    <a:pt x="86829" y="36927"/>
                  </a:cubicBezTo>
                  <a:cubicBezTo>
                    <a:pt x="86858" y="36924"/>
                    <a:pt x="86887" y="36922"/>
                    <a:pt x="86917" y="36922"/>
                  </a:cubicBezTo>
                  <a:close/>
                  <a:moveTo>
                    <a:pt x="2664" y="27724"/>
                  </a:moveTo>
                  <a:cubicBezTo>
                    <a:pt x="2561" y="27724"/>
                    <a:pt x="2462" y="27735"/>
                    <a:pt x="2369" y="27753"/>
                  </a:cubicBezTo>
                  <a:cubicBezTo>
                    <a:pt x="2102" y="27853"/>
                    <a:pt x="1902" y="28020"/>
                    <a:pt x="1835" y="28254"/>
                  </a:cubicBezTo>
                  <a:cubicBezTo>
                    <a:pt x="1735" y="28487"/>
                    <a:pt x="1735" y="28721"/>
                    <a:pt x="1868" y="28921"/>
                  </a:cubicBezTo>
                  <a:cubicBezTo>
                    <a:pt x="2069" y="29321"/>
                    <a:pt x="2602" y="29421"/>
                    <a:pt x="3003" y="29421"/>
                  </a:cubicBezTo>
                  <a:cubicBezTo>
                    <a:pt x="3344" y="29390"/>
                    <a:pt x="3685" y="29330"/>
                    <a:pt x="4026" y="29215"/>
                  </a:cubicBezTo>
                  <a:lnTo>
                    <a:pt x="4026" y="29215"/>
                  </a:lnTo>
                  <a:cubicBezTo>
                    <a:pt x="4198" y="29561"/>
                    <a:pt x="4284" y="30000"/>
                    <a:pt x="4370" y="30489"/>
                  </a:cubicBezTo>
                  <a:cubicBezTo>
                    <a:pt x="4472" y="31148"/>
                    <a:pt x="4419" y="31826"/>
                    <a:pt x="4241" y="32450"/>
                  </a:cubicBezTo>
                  <a:lnTo>
                    <a:pt x="4241" y="32450"/>
                  </a:lnTo>
                  <a:cubicBezTo>
                    <a:pt x="3900" y="31993"/>
                    <a:pt x="3373" y="31680"/>
                    <a:pt x="2736" y="31589"/>
                  </a:cubicBezTo>
                  <a:cubicBezTo>
                    <a:pt x="2592" y="31571"/>
                    <a:pt x="2454" y="31562"/>
                    <a:pt x="2323" y="31562"/>
                  </a:cubicBezTo>
                  <a:cubicBezTo>
                    <a:pt x="801" y="31562"/>
                    <a:pt x="62" y="32714"/>
                    <a:pt x="0" y="32990"/>
                  </a:cubicBezTo>
                  <a:cubicBezTo>
                    <a:pt x="100" y="33257"/>
                    <a:pt x="834" y="34391"/>
                    <a:pt x="2269" y="34391"/>
                  </a:cubicBezTo>
                  <a:cubicBezTo>
                    <a:pt x="2402" y="34391"/>
                    <a:pt x="2569" y="34391"/>
                    <a:pt x="2736" y="34358"/>
                  </a:cubicBezTo>
                  <a:cubicBezTo>
                    <a:pt x="3373" y="34267"/>
                    <a:pt x="3845" y="33927"/>
                    <a:pt x="4226" y="33490"/>
                  </a:cubicBezTo>
                  <a:lnTo>
                    <a:pt x="4226" y="33490"/>
                  </a:lnTo>
                  <a:cubicBezTo>
                    <a:pt x="4434" y="34132"/>
                    <a:pt x="4477" y="34866"/>
                    <a:pt x="4370" y="35559"/>
                  </a:cubicBezTo>
                  <a:cubicBezTo>
                    <a:pt x="4289" y="35993"/>
                    <a:pt x="4207" y="36383"/>
                    <a:pt x="4054" y="36746"/>
                  </a:cubicBezTo>
                  <a:lnTo>
                    <a:pt x="4054" y="36746"/>
                  </a:lnTo>
                  <a:cubicBezTo>
                    <a:pt x="3704" y="36651"/>
                    <a:pt x="3353" y="36558"/>
                    <a:pt x="3003" y="36526"/>
                  </a:cubicBezTo>
                  <a:cubicBezTo>
                    <a:pt x="2947" y="36518"/>
                    <a:pt x="2890" y="36514"/>
                    <a:pt x="2833" y="36514"/>
                  </a:cubicBezTo>
                  <a:cubicBezTo>
                    <a:pt x="2446" y="36514"/>
                    <a:pt x="2043" y="36707"/>
                    <a:pt x="1868" y="37027"/>
                  </a:cubicBezTo>
                  <a:cubicBezTo>
                    <a:pt x="1735" y="37227"/>
                    <a:pt x="1735" y="37494"/>
                    <a:pt x="1835" y="37694"/>
                  </a:cubicBezTo>
                  <a:cubicBezTo>
                    <a:pt x="1902" y="37927"/>
                    <a:pt x="2102" y="38094"/>
                    <a:pt x="2369" y="38194"/>
                  </a:cubicBezTo>
                  <a:cubicBezTo>
                    <a:pt x="2481" y="38235"/>
                    <a:pt x="2599" y="38254"/>
                    <a:pt x="2719" y="38254"/>
                  </a:cubicBezTo>
                  <a:cubicBezTo>
                    <a:pt x="2992" y="38254"/>
                    <a:pt x="3271" y="38156"/>
                    <a:pt x="3503" y="37994"/>
                  </a:cubicBezTo>
                  <a:cubicBezTo>
                    <a:pt x="3770" y="37827"/>
                    <a:pt x="4037" y="37527"/>
                    <a:pt x="4237" y="37193"/>
                  </a:cubicBezTo>
                  <a:cubicBezTo>
                    <a:pt x="4328" y="37235"/>
                    <a:pt x="4422" y="37285"/>
                    <a:pt x="4515" y="37340"/>
                  </a:cubicBezTo>
                  <a:lnTo>
                    <a:pt x="4515" y="37340"/>
                  </a:lnTo>
                  <a:cubicBezTo>
                    <a:pt x="4335" y="37207"/>
                    <a:pt x="4143" y="37089"/>
                    <a:pt x="3937" y="36993"/>
                  </a:cubicBezTo>
                  <a:cubicBezTo>
                    <a:pt x="3980" y="36912"/>
                    <a:pt x="4019" y="36830"/>
                    <a:pt x="4054" y="36746"/>
                  </a:cubicBezTo>
                  <a:lnTo>
                    <a:pt x="4054" y="36746"/>
                  </a:lnTo>
                  <a:cubicBezTo>
                    <a:pt x="4071" y="36751"/>
                    <a:pt x="4087" y="36755"/>
                    <a:pt x="4103" y="36760"/>
                  </a:cubicBezTo>
                  <a:cubicBezTo>
                    <a:pt x="4337" y="36393"/>
                    <a:pt x="4437" y="35926"/>
                    <a:pt x="4537" y="35425"/>
                  </a:cubicBezTo>
                  <a:cubicBezTo>
                    <a:pt x="4604" y="34725"/>
                    <a:pt x="4570" y="33991"/>
                    <a:pt x="4337" y="33357"/>
                  </a:cubicBezTo>
                  <a:cubicBezTo>
                    <a:pt x="4301" y="33402"/>
                    <a:pt x="4264" y="33447"/>
                    <a:pt x="4226" y="33490"/>
                  </a:cubicBezTo>
                  <a:lnTo>
                    <a:pt x="4226" y="33490"/>
                  </a:lnTo>
                  <a:cubicBezTo>
                    <a:pt x="4174" y="33328"/>
                    <a:pt x="4111" y="33172"/>
                    <a:pt x="4037" y="33024"/>
                  </a:cubicBezTo>
                  <a:cubicBezTo>
                    <a:pt x="3736" y="33557"/>
                    <a:pt x="3236" y="33991"/>
                    <a:pt x="2569" y="34058"/>
                  </a:cubicBezTo>
                  <a:cubicBezTo>
                    <a:pt x="2435" y="34077"/>
                    <a:pt x="2306" y="34087"/>
                    <a:pt x="2183" y="34087"/>
                  </a:cubicBezTo>
                  <a:cubicBezTo>
                    <a:pt x="1056" y="34087"/>
                    <a:pt x="414" y="33325"/>
                    <a:pt x="234" y="33024"/>
                  </a:cubicBezTo>
                  <a:cubicBezTo>
                    <a:pt x="412" y="32727"/>
                    <a:pt x="1041" y="31953"/>
                    <a:pt x="2143" y="31953"/>
                  </a:cubicBezTo>
                  <a:cubicBezTo>
                    <a:pt x="2278" y="31953"/>
                    <a:pt x="2420" y="31964"/>
                    <a:pt x="2569" y="31990"/>
                  </a:cubicBezTo>
                  <a:cubicBezTo>
                    <a:pt x="3236" y="32056"/>
                    <a:pt x="3703" y="32490"/>
                    <a:pt x="4037" y="33024"/>
                  </a:cubicBezTo>
                  <a:cubicBezTo>
                    <a:pt x="4117" y="32840"/>
                    <a:pt x="4185" y="32648"/>
                    <a:pt x="4241" y="32450"/>
                  </a:cubicBezTo>
                  <a:lnTo>
                    <a:pt x="4241" y="32450"/>
                  </a:lnTo>
                  <a:cubicBezTo>
                    <a:pt x="4275" y="32496"/>
                    <a:pt x="4307" y="32542"/>
                    <a:pt x="4337" y="32590"/>
                  </a:cubicBezTo>
                  <a:cubicBezTo>
                    <a:pt x="4570" y="31990"/>
                    <a:pt x="4670" y="31222"/>
                    <a:pt x="4537" y="30522"/>
                  </a:cubicBezTo>
                  <a:cubicBezTo>
                    <a:pt x="4437" y="30022"/>
                    <a:pt x="4270" y="29555"/>
                    <a:pt x="4103" y="29188"/>
                  </a:cubicBezTo>
                  <a:cubicBezTo>
                    <a:pt x="4078" y="29197"/>
                    <a:pt x="4052" y="29206"/>
                    <a:pt x="4026" y="29215"/>
                  </a:cubicBezTo>
                  <a:lnTo>
                    <a:pt x="4026" y="29215"/>
                  </a:lnTo>
                  <a:cubicBezTo>
                    <a:pt x="3999" y="29159"/>
                    <a:pt x="3969" y="29105"/>
                    <a:pt x="3937" y="29054"/>
                  </a:cubicBezTo>
                  <a:cubicBezTo>
                    <a:pt x="4370" y="28854"/>
                    <a:pt x="4737" y="28554"/>
                    <a:pt x="5071" y="28220"/>
                  </a:cubicBezTo>
                  <a:cubicBezTo>
                    <a:pt x="5074" y="28217"/>
                    <a:pt x="5078" y="28213"/>
                    <a:pt x="5081" y="28209"/>
                  </a:cubicBezTo>
                  <a:lnTo>
                    <a:pt x="5081" y="28209"/>
                  </a:lnTo>
                  <a:cubicBezTo>
                    <a:pt x="4833" y="28431"/>
                    <a:pt x="4525" y="28623"/>
                    <a:pt x="4237" y="28754"/>
                  </a:cubicBezTo>
                  <a:cubicBezTo>
                    <a:pt x="4037" y="28420"/>
                    <a:pt x="3770" y="28187"/>
                    <a:pt x="3503" y="27987"/>
                  </a:cubicBezTo>
                  <a:cubicBezTo>
                    <a:pt x="3215" y="27795"/>
                    <a:pt x="2927" y="27724"/>
                    <a:pt x="2664" y="27724"/>
                  </a:cubicBezTo>
                  <a:close/>
                  <a:moveTo>
                    <a:pt x="4515" y="37340"/>
                  </a:moveTo>
                  <a:lnTo>
                    <a:pt x="4515" y="37340"/>
                  </a:lnTo>
                  <a:cubicBezTo>
                    <a:pt x="4712" y="37487"/>
                    <a:pt x="4896" y="37653"/>
                    <a:pt x="5071" y="37827"/>
                  </a:cubicBezTo>
                  <a:cubicBezTo>
                    <a:pt x="6205" y="38928"/>
                    <a:pt x="7072" y="41029"/>
                    <a:pt x="6705" y="42497"/>
                  </a:cubicBezTo>
                  <a:cubicBezTo>
                    <a:pt x="6633" y="42713"/>
                    <a:pt x="6542" y="42939"/>
                    <a:pt x="6426" y="43143"/>
                  </a:cubicBezTo>
                  <a:lnTo>
                    <a:pt x="6426" y="43143"/>
                  </a:lnTo>
                  <a:cubicBezTo>
                    <a:pt x="6606" y="42914"/>
                    <a:pt x="6751" y="42642"/>
                    <a:pt x="6839" y="42330"/>
                  </a:cubicBezTo>
                  <a:cubicBezTo>
                    <a:pt x="7172" y="40929"/>
                    <a:pt x="6338" y="39028"/>
                    <a:pt x="5271" y="37927"/>
                  </a:cubicBezTo>
                  <a:cubicBezTo>
                    <a:pt x="5070" y="37727"/>
                    <a:pt x="4795" y="37508"/>
                    <a:pt x="4515" y="37340"/>
                  </a:cubicBezTo>
                  <a:close/>
                  <a:moveTo>
                    <a:pt x="4408" y="40242"/>
                  </a:moveTo>
                  <a:cubicBezTo>
                    <a:pt x="4019" y="40242"/>
                    <a:pt x="3656" y="40349"/>
                    <a:pt x="3336" y="40562"/>
                  </a:cubicBezTo>
                  <a:cubicBezTo>
                    <a:pt x="2669" y="41029"/>
                    <a:pt x="2369" y="42030"/>
                    <a:pt x="2669" y="42864"/>
                  </a:cubicBezTo>
                  <a:cubicBezTo>
                    <a:pt x="3003" y="43798"/>
                    <a:pt x="3703" y="44399"/>
                    <a:pt x="4670" y="44399"/>
                  </a:cubicBezTo>
                  <a:lnTo>
                    <a:pt x="4737" y="44399"/>
                  </a:lnTo>
                  <a:cubicBezTo>
                    <a:pt x="5171" y="44399"/>
                    <a:pt x="5571" y="44232"/>
                    <a:pt x="5938" y="44032"/>
                  </a:cubicBezTo>
                  <a:lnTo>
                    <a:pt x="5938" y="44032"/>
                  </a:lnTo>
                  <a:cubicBezTo>
                    <a:pt x="5776" y="44193"/>
                    <a:pt x="5631" y="44371"/>
                    <a:pt x="5512" y="44542"/>
                  </a:cubicBezTo>
                  <a:lnTo>
                    <a:pt x="5512" y="44542"/>
                  </a:lnTo>
                  <a:cubicBezTo>
                    <a:pt x="5811" y="44182"/>
                    <a:pt x="6233" y="43827"/>
                    <a:pt x="6672" y="43631"/>
                  </a:cubicBezTo>
                  <a:cubicBezTo>
                    <a:pt x="6847" y="43569"/>
                    <a:pt x="7029" y="43539"/>
                    <a:pt x="7212" y="43539"/>
                  </a:cubicBezTo>
                  <a:cubicBezTo>
                    <a:pt x="7619" y="43539"/>
                    <a:pt x="8028" y="43689"/>
                    <a:pt x="8373" y="43965"/>
                  </a:cubicBezTo>
                  <a:cubicBezTo>
                    <a:pt x="8873" y="44432"/>
                    <a:pt x="8907" y="45032"/>
                    <a:pt x="8707" y="45433"/>
                  </a:cubicBezTo>
                  <a:cubicBezTo>
                    <a:pt x="8494" y="45804"/>
                    <a:pt x="8134" y="46007"/>
                    <a:pt x="7710" y="46007"/>
                  </a:cubicBezTo>
                  <a:cubicBezTo>
                    <a:pt x="7601" y="46007"/>
                    <a:pt x="7488" y="45994"/>
                    <a:pt x="7372" y="45966"/>
                  </a:cubicBezTo>
                  <a:cubicBezTo>
                    <a:pt x="7172" y="45933"/>
                    <a:pt x="6872" y="45700"/>
                    <a:pt x="6772" y="45399"/>
                  </a:cubicBezTo>
                  <a:cubicBezTo>
                    <a:pt x="6739" y="45233"/>
                    <a:pt x="6772" y="45099"/>
                    <a:pt x="6872" y="45032"/>
                  </a:cubicBezTo>
                  <a:cubicBezTo>
                    <a:pt x="6939" y="44932"/>
                    <a:pt x="7039" y="44899"/>
                    <a:pt x="7105" y="44899"/>
                  </a:cubicBezTo>
                  <a:lnTo>
                    <a:pt x="7105" y="44966"/>
                  </a:lnTo>
                  <a:cubicBezTo>
                    <a:pt x="7105" y="45132"/>
                    <a:pt x="7272" y="45299"/>
                    <a:pt x="7439" y="45299"/>
                  </a:cubicBezTo>
                  <a:cubicBezTo>
                    <a:pt x="7606" y="45299"/>
                    <a:pt x="7773" y="45132"/>
                    <a:pt x="7773" y="44966"/>
                  </a:cubicBezTo>
                  <a:cubicBezTo>
                    <a:pt x="7773" y="44932"/>
                    <a:pt x="7773" y="44866"/>
                    <a:pt x="7739" y="44799"/>
                  </a:cubicBezTo>
                  <a:cubicBezTo>
                    <a:pt x="7673" y="44665"/>
                    <a:pt x="7439" y="44565"/>
                    <a:pt x="7272" y="44565"/>
                  </a:cubicBezTo>
                  <a:cubicBezTo>
                    <a:pt x="7242" y="44561"/>
                    <a:pt x="7211" y="44559"/>
                    <a:pt x="7180" y="44559"/>
                  </a:cubicBezTo>
                  <a:cubicBezTo>
                    <a:pt x="6971" y="44559"/>
                    <a:pt x="6750" y="44654"/>
                    <a:pt x="6605" y="44799"/>
                  </a:cubicBezTo>
                  <a:cubicBezTo>
                    <a:pt x="6405" y="45032"/>
                    <a:pt x="6372" y="45266"/>
                    <a:pt x="6438" y="45566"/>
                  </a:cubicBezTo>
                  <a:cubicBezTo>
                    <a:pt x="6572" y="45933"/>
                    <a:pt x="6939" y="46333"/>
                    <a:pt x="7272" y="46400"/>
                  </a:cubicBezTo>
                  <a:cubicBezTo>
                    <a:pt x="7411" y="46425"/>
                    <a:pt x="7541" y="46436"/>
                    <a:pt x="7663" y="46436"/>
                  </a:cubicBezTo>
                  <a:cubicBezTo>
                    <a:pt x="8359" y="46436"/>
                    <a:pt x="8780" y="46059"/>
                    <a:pt x="9007" y="45633"/>
                  </a:cubicBezTo>
                  <a:cubicBezTo>
                    <a:pt x="9274" y="45032"/>
                    <a:pt x="9174" y="44265"/>
                    <a:pt x="8573" y="43765"/>
                  </a:cubicBezTo>
                  <a:cubicBezTo>
                    <a:pt x="8187" y="43424"/>
                    <a:pt x="7709" y="43238"/>
                    <a:pt x="7221" y="43238"/>
                  </a:cubicBezTo>
                  <a:cubicBezTo>
                    <a:pt x="6993" y="43238"/>
                    <a:pt x="6762" y="43279"/>
                    <a:pt x="6538" y="43365"/>
                  </a:cubicBezTo>
                  <a:cubicBezTo>
                    <a:pt x="6372" y="43398"/>
                    <a:pt x="6238" y="43465"/>
                    <a:pt x="6071" y="43598"/>
                  </a:cubicBezTo>
                  <a:cubicBezTo>
                    <a:pt x="6210" y="43475"/>
                    <a:pt x="6327" y="43317"/>
                    <a:pt x="6426" y="43143"/>
                  </a:cubicBezTo>
                  <a:lnTo>
                    <a:pt x="6426" y="43143"/>
                  </a:lnTo>
                  <a:cubicBezTo>
                    <a:pt x="5988" y="43697"/>
                    <a:pt x="5337" y="43998"/>
                    <a:pt x="4770" y="43998"/>
                  </a:cubicBezTo>
                  <a:cubicBezTo>
                    <a:pt x="4744" y="43999"/>
                    <a:pt x="4718" y="44000"/>
                    <a:pt x="4693" y="44000"/>
                  </a:cubicBezTo>
                  <a:cubicBezTo>
                    <a:pt x="3899" y="44000"/>
                    <a:pt x="3328" y="43505"/>
                    <a:pt x="3069" y="42697"/>
                  </a:cubicBezTo>
                  <a:cubicBezTo>
                    <a:pt x="2869" y="42030"/>
                    <a:pt x="3069" y="41196"/>
                    <a:pt x="3603" y="40763"/>
                  </a:cubicBezTo>
                  <a:cubicBezTo>
                    <a:pt x="3854" y="40595"/>
                    <a:pt x="4200" y="40521"/>
                    <a:pt x="4521" y="40521"/>
                  </a:cubicBezTo>
                  <a:cubicBezTo>
                    <a:pt x="4583" y="40521"/>
                    <a:pt x="4644" y="40524"/>
                    <a:pt x="4704" y="40529"/>
                  </a:cubicBezTo>
                  <a:cubicBezTo>
                    <a:pt x="5071" y="40596"/>
                    <a:pt x="5404" y="40796"/>
                    <a:pt x="5604" y="41096"/>
                  </a:cubicBezTo>
                  <a:cubicBezTo>
                    <a:pt x="5838" y="41396"/>
                    <a:pt x="5871" y="41797"/>
                    <a:pt x="5738" y="42130"/>
                  </a:cubicBezTo>
                  <a:cubicBezTo>
                    <a:pt x="5671" y="42364"/>
                    <a:pt x="5538" y="42430"/>
                    <a:pt x="5338" y="42464"/>
                  </a:cubicBezTo>
                  <a:cubicBezTo>
                    <a:pt x="5279" y="42481"/>
                    <a:pt x="5219" y="42489"/>
                    <a:pt x="5158" y="42489"/>
                  </a:cubicBezTo>
                  <a:cubicBezTo>
                    <a:pt x="4977" y="42489"/>
                    <a:pt x="4795" y="42414"/>
                    <a:pt x="4670" y="42264"/>
                  </a:cubicBezTo>
                  <a:cubicBezTo>
                    <a:pt x="4604" y="42197"/>
                    <a:pt x="4570" y="42097"/>
                    <a:pt x="4570" y="42064"/>
                  </a:cubicBezTo>
                  <a:cubicBezTo>
                    <a:pt x="4604" y="42064"/>
                    <a:pt x="4670" y="42097"/>
                    <a:pt x="4704" y="42097"/>
                  </a:cubicBezTo>
                  <a:cubicBezTo>
                    <a:pt x="4871" y="42097"/>
                    <a:pt x="5037" y="41930"/>
                    <a:pt x="5037" y="41763"/>
                  </a:cubicBezTo>
                  <a:cubicBezTo>
                    <a:pt x="5037" y="41597"/>
                    <a:pt x="4871" y="41430"/>
                    <a:pt x="4704" y="41430"/>
                  </a:cubicBezTo>
                  <a:cubicBezTo>
                    <a:pt x="4570" y="41430"/>
                    <a:pt x="4504" y="41463"/>
                    <a:pt x="4404" y="41597"/>
                  </a:cubicBezTo>
                  <a:cubicBezTo>
                    <a:pt x="4270" y="41763"/>
                    <a:pt x="4070" y="42130"/>
                    <a:pt x="4370" y="42564"/>
                  </a:cubicBezTo>
                  <a:cubicBezTo>
                    <a:pt x="4560" y="42835"/>
                    <a:pt x="4903" y="42908"/>
                    <a:pt x="5186" y="42908"/>
                  </a:cubicBezTo>
                  <a:cubicBezTo>
                    <a:pt x="5252" y="42908"/>
                    <a:pt x="5314" y="42904"/>
                    <a:pt x="5371" y="42898"/>
                  </a:cubicBezTo>
                  <a:cubicBezTo>
                    <a:pt x="5704" y="42864"/>
                    <a:pt x="5905" y="42631"/>
                    <a:pt x="6038" y="42364"/>
                  </a:cubicBezTo>
                  <a:cubicBezTo>
                    <a:pt x="6205" y="41930"/>
                    <a:pt x="6171" y="41396"/>
                    <a:pt x="5871" y="41029"/>
                  </a:cubicBezTo>
                  <a:cubicBezTo>
                    <a:pt x="5604" y="40596"/>
                    <a:pt x="5204" y="40362"/>
                    <a:pt x="4704" y="40262"/>
                  </a:cubicBezTo>
                  <a:cubicBezTo>
                    <a:pt x="4604" y="40249"/>
                    <a:pt x="4505" y="40242"/>
                    <a:pt x="4408" y="40242"/>
                  </a:cubicBezTo>
                  <a:close/>
                  <a:moveTo>
                    <a:pt x="5512" y="44542"/>
                  </a:moveTo>
                  <a:cubicBezTo>
                    <a:pt x="5402" y="44674"/>
                    <a:pt x="5309" y="44807"/>
                    <a:pt x="5237" y="44932"/>
                  </a:cubicBezTo>
                  <a:cubicBezTo>
                    <a:pt x="4671" y="45917"/>
                    <a:pt x="5064" y="47381"/>
                    <a:pt x="5774" y="48419"/>
                  </a:cubicBezTo>
                  <a:lnTo>
                    <a:pt x="5774" y="48419"/>
                  </a:lnTo>
                  <a:cubicBezTo>
                    <a:pt x="5155" y="47381"/>
                    <a:pt x="4716" y="45884"/>
                    <a:pt x="5371" y="44766"/>
                  </a:cubicBezTo>
                  <a:cubicBezTo>
                    <a:pt x="5412" y="44694"/>
                    <a:pt x="5459" y="44619"/>
                    <a:pt x="5512" y="44542"/>
                  </a:cubicBezTo>
                  <a:close/>
                  <a:moveTo>
                    <a:pt x="11573" y="47940"/>
                  </a:moveTo>
                  <a:cubicBezTo>
                    <a:pt x="11677" y="48248"/>
                    <a:pt x="11688" y="48588"/>
                    <a:pt x="11609" y="48935"/>
                  </a:cubicBezTo>
                  <a:cubicBezTo>
                    <a:pt x="11589" y="49061"/>
                    <a:pt x="11556" y="49182"/>
                    <a:pt x="11512" y="49297"/>
                  </a:cubicBezTo>
                  <a:lnTo>
                    <a:pt x="11512" y="49297"/>
                  </a:lnTo>
                  <a:cubicBezTo>
                    <a:pt x="11583" y="49161"/>
                    <a:pt x="11638" y="49017"/>
                    <a:pt x="11675" y="48868"/>
                  </a:cubicBezTo>
                  <a:cubicBezTo>
                    <a:pt x="11718" y="48656"/>
                    <a:pt x="11747" y="48295"/>
                    <a:pt x="11573" y="47940"/>
                  </a:cubicBezTo>
                  <a:close/>
                  <a:moveTo>
                    <a:pt x="79090" y="47267"/>
                  </a:moveTo>
                  <a:cubicBezTo>
                    <a:pt x="79224" y="47267"/>
                    <a:pt x="79290" y="47301"/>
                    <a:pt x="79390" y="47367"/>
                  </a:cubicBezTo>
                  <a:cubicBezTo>
                    <a:pt x="79657" y="47467"/>
                    <a:pt x="79924" y="47768"/>
                    <a:pt x="79958" y="48101"/>
                  </a:cubicBezTo>
                  <a:cubicBezTo>
                    <a:pt x="80124" y="48935"/>
                    <a:pt x="79457" y="49736"/>
                    <a:pt x="79224" y="49969"/>
                  </a:cubicBezTo>
                  <a:lnTo>
                    <a:pt x="78990" y="50203"/>
                  </a:lnTo>
                  <a:cubicBezTo>
                    <a:pt x="78490" y="49936"/>
                    <a:pt x="78123" y="49436"/>
                    <a:pt x="77989" y="48902"/>
                  </a:cubicBezTo>
                  <a:cubicBezTo>
                    <a:pt x="77923" y="48535"/>
                    <a:pt x="77889" y="47868"/>
                    <a:pt x="78623" y="47401"/>
                  </a:cubicBezTo>
                  <a:cubicBezTo>
                    <a:pt x="78790" y="47301"/>
                    <a:pt x="78923" y="47267"/>
                    <a:pt x="79090" y="47267"/>
                  </a:cubicBezTo>
                  <a:close/>
                  <a:moveTo>
                    <a:pt x="13477" y="52004"/>
                  </a:moveTo>
                  <a:cubicBezTo>
                    <a:pt x="13710" y="52071"/>
                    <a:pt x="13910" y="52171"/>
                    <a:pt x="14044" y="52238"/>
                  </a:cubicBezTo>
                  <a:cubicBezTo>
                    <a:pt x="14511" y="52538"/>
                    <a:pt x="14711" y="52905"/>
                    <a:pt x="14611" y="53272"/>
                  </a:cubicBezTo>
                  <a:cubicBezTo>
                    <a:pt x="14577" y="53538"/>
                    <a:pt x="14411" y="53705"/>
                    <a:pt x="14144" y="53739"/>
                  </a:cubicBezTo>
                  <a:cubicBezTo>
                    <a:pt x="14121" y="53741"/>
                    <a:pt x="14098" y="53743"/>
                    <a:pt x="14075" y="53743"/>
                  </a:cubicBezTo>
                  <a:cubicBezTo>
                    <a:pt x="13827" y="53743"/>
                    <a:pt x="13560" y="53582"/>
                    <a:pt x="13377" y="53338"/>
                  </a:cubicBezTo>
                  <a:cubicBezTo>
                    <a:pt x="13143" y="53005"/>
                    <a:pt x="13110" y="52705"/>
                    <a:pt x="13210" y="52371"/>
                  </a:cubicBezTo>
                  <a:cubicBezTo>
                    <a:pt x="13243" y="52204"/>
                    <a:pt x="13377" y="52071"/>
                    <a:pt x="13477" y="52004"/>
                  </a:cubicBezTo>
                  <a:close/>
                  <a:moveTo>
                    <a:pt x="76221" y="51971"/>
                  </a:moveTo>
                  <a:cubicBezTo>
                    <a:pt x="76322" y="52104"/>
                    <a:pt x="76422" y="52238"/>
                    <a:pt x="76488" y="52371"/>
                  </a:cubicBezTo>
                  <a:cubicBezTo>
                    <a:pt x="76588" y="52671"/>
                    <a:pt x="76555" y="53005"/>
                    <a:pt x="76322" y="53338"/>
                  </a:cubicBezTo>
                  <a:cubicBezTo>
                    <a:pt x="76160" y="53607"/>
                    <a:pt x="75934" y="53767"/>
                    <a:pt x="75713" y="53767"/>
                  </a:cubicBezTo>
                  <a:cubicBezTo>
                    <a:pt x="75659" y="53767"/>
                    <a:pt x="75606" y="53758"/>
                    <a:pt x="75554" y="53739"/>
                  </a:cubicBezTo>
                  <a:cubicBezTo>
                    <a:pt x="75321" y="53705"/>
                    <a:pt x="75121" y="53538"/>
                    <a:pt x="75087" y="53272"/>
                  </a:cubicBezTo>
                  <a:cubicBezTo>
                    <a:pt x="74987" y="52938"/>
                    <a:pt x="75221" y="52571"/>
                    <a:pt x="75654" y="52238"/>
                  </a:cubicBezTo>
                  <a:cubicBezTo>
                    <a:pt x="75821" y="52104"/>
                    <a:pt x="75988" y="52037"/>
                    <a:pt x="76221" y="51971"/>
                  </a:cubicBezTo>
                  <a:close/>
                  <a:moveTo>
                    <a:pt x="10157" y="46864"/>
                  </a:moveTo>
                  <a:cubicBezTo>
                    <a:pt x="10023" y="46864"/>
                    <a:pt x="9892" y="46886"/>
                    <a:pt x="9774" y="46934"/>
                  </a:cubicBezTo>
                  <a:cubicBezTo>
                    <a:pt x="9374" y="47101"/>
                    <a:pt x="9074" y="47501"/>
                    <a:pt x="9007" y="47934"/>
                  </a:cubicBezTo>
                  <a:cubicBezTo>
                    <a:pt x="8773" y="48935"/>
                    <a:pt x="9574" y="49869"/>
                    <a:pt x="9841" y="50103"/>
                  </a:cubicBezTo>
                  <a:lnTo>
                    <a:pt x="10008" y="50269"/>
                  </a:lnTo>
                  <a:cubicBezTo>
                    <a:pt x="9874" y="50303"/>
                    <a:pt x="9774" y="50303"/>
                    <a:pt x="9674" y="50370"/>
                  </a:cubicBezTo>
                  <a:cubicBezTo>
                    <a:pt x="9573" y="50377"/>
                    <a:pt x="9472" y="50381"/>
                    <a:pt x="9371" y="50381"/>
                  </a:cubicBezTo>
                  <a:cubicBezTo>
                    <a:pt x="8131" y="50381"/>
                    <a:pt x="6871" y="49817"/>
                    <a:pt x="6038" y="48768"/>
                  </a:cubicBezTo>
                  <a:cubicBezTo>
                    <a:pt x="5946" y="48659"/>
                    <a:pt x="5858" y="48542"/>
                    <a:pt x="5774" y="48419"/>
                  </a:cubicBezTo>
                  <a:lnTo>
                    <a:pt x="5774" y="48419"/>
                  </a:lnTo>
                  <a:cubicBezTo>
                    <a:pt x="5912" y="48650"/>
                    <a:pt x="6059" y="48859"/>
                    <a:pt x="6205" y="49035"/>
                  </a:cubicBezTo>
                  <a:cubicBezTo>
                    <a:pt x="7104" y="50114"/>
                    <a:pt x="8406" y="50762"/>
                    <a:pt x="9725" y="50762"/>
                  </a:cubicBezTo>
                  <a:cubicBezTo>
                    <a:pt x="9875" y="50762"/>
                    <a:pt x="10025" y="50753"/>
                    <a:pt x="10174" y="50736"/>
                  </a:cubicBezTo>
                  <a:cubicBezTo>
                    <a:pt x="10374" y="50703"/>
                    <a:pt x="10541" y="50636"/>
                    <a:pt x="10741" y="50570"/>
                  </a:cubicBezTo>
                  <a:cubicBezTo>
                    <a:pt x="11175" y="50903"/>
                    <a:pt x="11609" y="51203"/>
                    <a:pt x="12109" y="51404"/>
                  </a:cubicBezTo>
                  <a:cubicBezTo>
                    <a:pt x="12376" y="51537"/>
                    <a:pt x="12709" y="51604"/>
                    <a:pt x="13010" y="51704"/>
                  </a:cubicBezTo>
                  <a:cubicBezTo>
                    <a:pt x="13076" y="51737"/>
                    <a:pt x="13210" y="51737"/>
                    <a:pt x="13277" y="51771"/>
                  </a:cubicBezTo>
                  <a:lnTo>
                    <a:pt x="13043" y="52137"/>
                  </a:lnTo>
                  <a:cubicBezTo>
                    <a:pt x="12876" y="52571"/>
                    <a:pt x="12943" y="52971"/>
                    <a:pt x="13210" y="53405"/>
                  </a:cubicBezTo>
                  <a:cubicBezTo>
                    <a:pt x="13460" y="53793"/>
                    <a:pt x="13778" y="53997"/>
                    <a:pt x="14128" y="53997"/>
                  </a:cubicBezTo>
                  <a:cubicBezTo>
                    <a:pt x="14199" y="53997"/>
                    <a:pt x="14271" y="53989"/>
                    <a:pt x="14344" y="53972"/>
                  </a:cubicBezTo>
                  <a:cubicBezTo>
                    <a:pt x="14711" y="53905"/>
                    <a:pt x="15011" y="53605"/>
                    <a:pt x="15044" y="53238"/>
                  </a:cubicBezTo>
                  <a:cubicBezTo>
                    <a:pt x="15078" y="52971"/>
                    <a:pt x="15111" y="52404"/>
                    <a:pt x="14344" y="51871"/>
                  </a:cubicBezTo>
                  <a:cubicBezTo>
                    <a:pt x="14211" y="51771"/>
                    <a:pt x="14077" y="51704"/>
                    <a:pt x="13944" y="51637"/>
                  </a:cubicBezTo>
                  <a:cubicBezTo>
                    <a:pt x="14044" y="51604"/>
                    <a:pt x="14077" y="51604"/>
                    <a:pt x="14177" y="51570"/>
                  </a:cubicBezTo>
                  <a:cubicBezTo>
                    <a:pt x="14266" y="51548"/>
                    <a:pt x="14361" y="51538"/>
                    <a:pt x="14458" y="51538"/>
                  </a:cubicBezTo>
                  <a:cubicBezTo>
                    <a:pt x="14845" y="51538"/>
                    <a:pt x="15281" y="51698"/>
                    <a:pt x="15611" y="51903"/>
                  </a:cubicBezTo>
                  <a:lnTo>
                    <a:pt x="15611" y="51903"/>
                  </a:lnTo>
                  <a:cubicBezTo>
                    <a:pt x="15255" y="51548"/>
                    <a:pt x="14585" y="51260"/>
                    <a:pt x="13988" y="51260"/>
                  </a:cubicBezTo>
                  <a:cubicBezTo>
                    <a:pt x="13857" y="51260"/>
                    <a:pt x="13730" y="51274"/>
                    <a:pt x="13610" y="51304"/>
                  </a:cubicBezTo>
                  <a:cubicBezTo>
                    <a:pt x="13410" y="51370"/>
                    <a:pt x="13243" y="51437"/>
                    <a:pt x="13076" y="51570"/>
                  </a:cubicBezTo>
                  <a:cubicBezTo>
                    <a:pt x="12910" y="51537"/>
                    <a:pt x="12743" y="51437"/>
                    <a:pt x="12576" y="51404"/>
                  </a:cubicBezTo>
                  <a:cubicBezTo>
                    <a:pt x="12276" y="51337"/>
                    <a:pt x="12009" y="51237"/>
                    <a:pt x="11742" y="51103"/>
                  </a:cubicBezTo>
                  <a:cubicBezTo>
                    <a:pt x="11342" y="50903"/>
                    <a:pt x="10908" y="50636"/>
                    <a:pt x="10575" y="50403"/>
                  </a:cubicBezTo>
                  <a:cubicBezTo>
                    <a:pt x="10976" y="50136"/>
                    <a:pt x="11334" y="49761"/>
                    <a:pt x="11512" y="49297"/>
                  </a:cubicBezTo>
                  <a:lnTo>
                    <a:pt x="11512" y="49297"/>
                  </a:lnTo>
                  <a:cubicBezTo>
                    <a:pt x="11327" y="49650"/>
                    <a:pt x="11036" y="49953"/>
                    <a:pt x="10675" y="50169"/>
                  </a:cubicBezTo>
                  <a:lnTo>
                    <a:pt x="10441" y="49936"/>
                  </a:lnTo>
                  <a:cubicBezTo>
                    <a:pt x="10241" y="49702"/>
                    <a:pt x="9541" y="48902"/>
                    <a:pt x="9707" y="48068"/>
                  </a:cubicBezTo>
                  <a:cubicBezTo>
                    <a:pt x="9774" y="47734"/>
                    <a:pt x="10008" y="47434"/>
                    <a:pt x="10274" y="47334"/>
                  </a:cubicBezTo>
                  <a:cubicBezTo>
                    <a:pt x="10374" y="47267"/>
                    <a:pt x="10508" y="47234"/>
                    <a:pt x="10575" y="47234"/>
                  </a:cubicBezTo>
                  <a:cubicBezTo>
                    <a:pt x="10741" y="47234"/>
                    <a:pt x="10908" y="47267"/>
                    <a:pt x="11042" y="47367"/>
                  </a:cubicBezTo>
                  <a:cubicBezTo>
                    <a:pt x="11308" y="47537"/>
                    <a:pt x="11474" y="47738"/>
                    <a:pt x="11573" y="47940"/>
                  </a:cubicBezTo>
                  <a:lnTo>
                    <a:pt x="11573" y="47940"/>
                  </a:lnTo>
                  <a:cubicBezTo>
                    <a:pt x="11457" y="47598"/>
                    <a:pt x="11226" y="47295"/>
                    <a:pt x="10875" y="47067"/>
                  </a:cubicBezTo>
                  <a:cubicBezTo>
                    <a:pt x="10659" y="46938"/>
                    <a:pt x="10402" y="46864"/>
                    <a:pt x="10157" y="46864"/>
                  </a:cubicBezTo>
                  <a:close/>
                  <a:moveTo>
                    <a:pt x="15611" y="51903"/>
                  </a:moveTo>
                  <a:lnTo>
                    <a:pt x="15611" y="51903"/>
                  </a:lnTo>
                  <a:cubicBezTo>
                    <a:pt x="15611" y="51903"/>
                    <a:pt x="15611" y="51904"/>
                    <a:pt x="15612" y="51904"/>
                  </a:cubicBezTo>
                  <a:cubicBezTo>
                    <a:pt x="16579" y="52738"/>
                    <a:pt x="16946" y="53905"/>
                    <a:pt x="17279" y="55040"/>
                  </a:cubicBezTo>
                  <a:cubicBezTo>
                    <a:pt x="17634" y="56179"/>
                    <a:pt x="17988" y="57261"/>
                    <a:pt x="18927" y="57906"/>
                  </a:cubicBezTo>
                  <a:lnTo>
                    <a:pt x="18927" y="57906"/>
                  </a:lnTo>
                  <a:cubicBezTo>
                    <a:pt x="18078" y="57188"/>
                    <a:pt x="17737" y="56106"/>
                    <a:pt x="17413" y="55040"/>
                  </a:cubicBezTo>
                  <a:cubicBezTo>
                    <a:pt x="17046" y="53939"/>
                    <a:pt x="16712" y="52871"/>
                    <a:pt x="15845" y="52071"/>
                  </a:cubicBezTo>
                  <a:cubicBezTo>
                    <a:pt x="15776" y="52013"/>
                    <a:pt x="15697" y="51957"/>
                    <a:pt x="15611" y="51903"/>
                  </a:cubicBezTo>
                  <a:close/>
                  <a:moveTo>
                    <a:pt x="21286" y="53604"/>
                  </a:moveTo>
                  <a:cubicBezTo>
                    <a:pt x="20348" y="53604"/>
                    <a:pt x="19754" y="54218"/>
                    <a:pt x="19548" y="54806"/>
                  </a:cubicBezTo>
                  <a:cubicBezTo>
                    <a:pt x="19281" y="55540"/>
                    <a:pt x="19414" y="56574"/>
                    <a:pt x="20348" y="57108"/>
                  </a:cubicBezTo>
                  <a:cubicBezTo>
                    <a:pt x="20600" y="57245"/>
                    <a:pt x="20867" y="57335"/>
                    <a:pt x="21140" y="57335"/>
                  </a:cubicBezTo>
                  <a:cubicBezTo>
                    <a:pt x="21264" y="57335"/>
                    <a:pt x="21390" y="57316"/>
                    <a:pt x="21516" y="57274"/>
                  </a:cubicBezTo>
                  <a:cubicBezTo>
                    <a:pt x="21783" y="57208"/>
                    <a:pt x="22049" y="56974"/>
                    <a:pt x="22183" y="56707"/>
                  </a:cubicBezTo>
                  <a:cubicBezTo>
                    <a:pt x="22350" y="56274"/>
                    <a:pt x="22216" y="55873"/>
                    <a:pt x="21949" y="55573"/>
                  </a:cubicBezTo>
                  <a:cubicBezTo>
                    <a:pt x="21783" y="55373"/>
                    <a:pt x="21582" y="55273"/>
                    <a:pt x="21349" y="55273"/>
                  </a:cubicBezTo>
                  <a:lnTo>
                    <a:pt x="21216" y="55273"/>
                  </a:lnTo>
                  <a:cubicBezTo>
                    <a:pt x="21082" y="55306"/>
                    <a:pt x="20949" y="55440"/>
                    <a:pt x="20949" y="55607"/>
                  </a:cubicBezTo>
                  <a:cubicBezTo>
                    <a:pt x="20949" y="55773"/>
                    <a:pt x="21115" y="55940"/>
                    <a:pt x="21282" y="55940"/>
                  </a:cubicBezTo>
                  <a:cubicBezTo>
                    <a:pt x="21416" y="55940"/>
                    <a:pt x="21549" y="55873"/>
                    <a:pt x="21582" y="55740"/>
                  </a:cubicBezTo>
                  <a:lnTo>
                    <a:pt x="21616" y="55773"/>
                  </a:lnTo>
                  <a:cubicBezTo>
                    <a:pt x="21783" y="55940"/>
                    <a:pt x="21883" y="56274"/>
                    <a:pt x="21749" y="56541"/>
                  </a:cubicBezTo>
                  <a:cubicBezTo>
                    <a:pt x="21616" y="56774"/>
                    <a:pt x="21449" y="56874"/>
                    <a:pt x="21282" y="56908"/>
                  </a:cubicBezTo>
                  <a:cubicBezTo>
                    <a:pt x="21198" y="56929"/>
                    <a:pt x="21107" y="56940"/>
                    <a:pt x="21013" y="56940"/>
                  </a:cubicBezTo>
                  <a:cubicBezTo>
                    <a:pt x="20811" y="56940"/>
                    <a:pt x="20597" y="56888"/>
                    <a:pt x="20415" y="56774"/>
                  </a:cubicBezTo>
                  <a:cubicBezTo>
                    <a:pt x="19681" y="56307"/>
                    <a:pt x="19548" y="55473"/>
                    <a:pt x="19748" y="54906"/>
                  </a:cubicBezTo>
                  <a:cubicBezTo>
                    <a:pt x="19925" y="54434"/>
                    <a:pt x="20414" y="53910"/>
                    <a:pt x="21148" y="53910"/>
                  </a:cubicBezTo>
                  <a:cubicBezTo>
                    <a:pt x="21244" y="53910"/>
                    <a:pt x="21345" y="53919"/>
                    <a:pt x="21449" y="53939"/>
                  </a:cubicBezTo>
                  <a:cubicBezTo>
                    <a:pt x="22183" y="54072"/>
                    <a:pt x="22717" y="54406"/>
                    <a:pt x="23050" y="54906"/>
                  </a:cubicBezTo>
                  <a:cubicBezTo>
                    <a:pt x="23384" y="55406"/>
                    <a:pt x="23450" y="56040"/>
                    <a:pt x="23284" y="56741"/>
                  </a:cubicBezTo>
                  <a:cubicBezTo>
                    <a:pt x="23184" y="57274"/>
                    <a:pt x="22883" y="57741"/>
                    <a:pt x="22383" y="58042"/>
                  </a:cubicBezTo>
                  <a:cubicBezTo>
                    <a:pt x="21931" y="58303"/>
                    <a:pt x="21343" y="58446"/>
                    <a:pt x="20741" y="58446"/>
                  </a:cubicBezTo>
                  <a:cubicBezTo>
                    <a:pt x="20499" y="58446"/>
                    <a:pt x="20254" y="58423"/>
                    <a:pt x="20015" y="58375"/>
                  </a:cubicBezTo>
                  <a:cubicBezTo>
                    <a:pt x="19581" y="58271"/>
                    <a:pt x="19224" y="58110"/>
                    <a:pt x="18927" y="57906"/>
                  </a:cubicBezTo>
                  <a:lnTo>
                    <a:pt x="18927" y="57906"/>
                  </a:lnTo>
                  <a:cubicBezTo>
                    <a:pt x="19300" y="58221"/>
                    <a:pt x="19771" y="58466"/>
                    <a:pt x="20382" y="58609"/>
                  </a:cubicBezTo>
                  <a:cubicBezTo>
                    <a:pt x="20682" y="58709"/>
                    <a:pt x="20949" y="58709"/>
                    <a:pt x="21249" y="58709"/>
                  </a:cubicBezTo>
                  <a:cubicBezTo>
                    <a:pt x="21883" y="58709"/>
                    <a:pt x="22516" y="58542"/>
                    <a:pt x="23017" y="58242"/>
                  </a:cubicBezTo>
                  <a:cubicBezTo>
                    <a:pt x="23217" y="58108"/>
                    <a:pt x="23417" y="57942"/>
                    <a:pt x="23551" y="57741"/>
                  </a:cubicBezTo>
                  <a:cubicBezTo>
                    <a:pt x="23561" y="57916"/>
                    <a:pt x="23590" y="58091"/>
                    <a:pt x="23638" y="58259"/>
                  </a:cubicBezTo>
                  <a:lnTo>
                    <a:pt x="23638" y="58259"/>
                  </a:lnTo>
                  <a:cubicBezTo>
                    <a:pt x="23589" y="58045"/>
                    <a:pt x="23571" y="57812"/>
                    <a:pt x="23584" y="57575"/>
                  </a:cubicBezTo>
                  <a:cubicBezTo>
                    <a:pt x="23617" y="57041"/>
                    <a:pt x="23917" y="56607"/>
                    <a:pt x="24351" y="56340"/>
                  </a:cubicBezTo>
                  <a:cubicBezTo>
                    <a:pt x="24663" y="56139"/>
                    <a:pt x="25046" y="56038"/>
                    <a:pt x="25421" y="56038"/>
                  </a:cubicBezTo>
                  <a:cubicBezTo>
                    <a:pt x="25728" y="56038"/>
                    <a:pt x="26031" y="56105"/>
                    <a:pt x="26286" y="56240"/>
                  </a:cubicBezTo>
                  <a:cubicBezTo>
                    <a:pt x="26586" y="56407"/>
                    <a:pt x="26853" y="56707"/>
                    <a:pt x="26920" y="57041"/>
                  </a:cubicBezTo>
                  <a:cubicBezTo>
                    <a:pt x="27020" y="57375"/>
                    <a:pt x="26920" y="57641"/>
                    <a:pt x="26753" y="57942"/>
                  </a:cubicBezTo>
                  <a:cubicBezTo>
                    <a:pt x="26553" y="58242"/>
                    <a:pt x="26286" y="58309"/>
                    <a:pt x="26119" y="58309"/>
                  </a:cubicBezTo>
                  <a:cubicBezTo>
                    <a:pt x="26072" y="58320"/>
                    <a:pt x="26022" y="58326"/>
                    <a:pt x="25972" y="58326"/>
                  </a:cubicBezTo>
                  <a:cubicBezTo>
                    <a:pt x="25739" y="58326"/>
                    <a:pt x="25489" y="58206"/>
                    <a:pt x="25352" y="58042"/>
                  </a:cubicBezTo>
                  <a:cubicBezTo>
                    <a:pt x="25118" y="57808"/>
                    <a:pt x="25085" y="57541"/>
                    <a:pt x="25218" y="57375"/>
                  </a:cubicBezTo>
                  <a:lnTo>
                    <a:pt x="25352" y="57241"/>
                  </a:lnTo>
                  <a:cubicBezTo>
                    <a:pt x="25352" y="57408"/>
                    <a:pt x="25519" y="57541"/>
                    <a:pt x="25685" y="57541"/>
                  </a:cubicBezTo>
                  <a:cubicBezTo>
                    <a:pt x="25852" y="57541"/>
                    <a:pt x="26019" y="57375"/>
                    <a:pt x="26019" y="57208"/>
                  </a:cubicBezTo>
                  <a:cubicBezTo>
                    <a:pt x="26019" y="57074"/>
                    <a:pt x="25919" y="56974"/>
                    <a:pt x="25852" y="56908"/>
                  </a:cubicBezTo>
                  <a:lnTo>
                    <a:pt x="25785" y="56908"/>
                  </a:lnTo>
                  <a:cubicBezTo>
                    <a:pt x="25752" y="56908"/>
                    <a:pt x="25719" y="56874"/>
                    <a:pt x="25685" y="56874"/>
                  </a:cubicBezTo>
                  <a:cubicBezTo>
                    <a:pt x="25617" y="56861"/>
                    <a:pt x="25552" y="56854"/>
                    <a:pt x="25490" y="56854"/>
                  </a:cubicBezTo>
                  <a:cubicBezTo>
                    <a:pt x="25247" y="56854"/>
                    <a:pt x="25051" y="56955"/>
                    <a:pt x="24918" y="57141"/>
                  </a:cubicBezTo>
                  <a:cubicBezTo>
                    <a:pt x="24718" y="57475"/>
                    <a:pt x="24785" y="57942"/>
                    <a:pt x="25118" y="58242"/>
                  </a:cubicBezTo>
                  <a:cubicBezTo>
                    <a:pt x="25382" y="58506"/>
                    <a:pt x="25749" y="58615"/>
                    <a:pt x="26083" y="58615"/>
                  </a:cubicBezTo>
                  <a:cubicBezTo>
                    <a:pt x="26129" y="58615"/>
                    <a:pt x="26175" y="58613"/>
                    <a:pt x="26219" y="58609"/>
                  </a:cubicBezTo>
                  <a:cubicBezTo>
                    <a:pt x="26586" y="58575"/>
                    <a:pt x="26886" y="58409"/>
                    <a:pt x="27086" y="58075"/>
                  </a:cubicBezTo>
                  <a:cubicBezTo>
                    <a:pt x="27353" y="57708"/>
                    <a:pt x="27420" y="57274"/>
                    <a:pt x="27287" y="56874"/>
                  </a:cubicBezTo>
                  <a:cubicBezTo>
                    <a:pt x="27220" y="56441"/>
                    <a:pt x="26920" y="56074"/>
                    <a:pt x="26519" y="55873"/>
                  </a:cubicBezTo>
                  <a:cubicBezTo>
                    <a:pt x="26213" y="55690"/>
                    <a:pt x="25851" y="55605"/>
                    <a:pt x="25481" y="55605"/>
                  </a:cubicBezTo>
                  <a:cubicBezTo>
                    <a:pt x="25045" y="55605"/>
                    <a:pt x="24597" y="55723"/>
                    <a:pt x="24218" y="55940"/>
                  </a:cubicBezTo>
                  <a:cubicBezTo>
                    <a:pt x="24084" y="56040"/>
                    <a:pt x="23951" y="56107"/>
                    <a:pt x="23851" y="56240"/>
                  </a:cubicBezTo>
                  <a:cubicBezTo>
                    <a:pt x="23884" y="55640"/>
                    <a:pt x="23751" y="55140"/>
                    <a:pt x="23450" y="54739"/>
                  </a:cubicBezTo>
                  <a:cubicBezTo>
                    <a:pt x="23084" y="54139"/>
                    <a:pt x="22450" y="53772"/>
                    <a:pt x="21683" y="53639"/>
                  </a:cubicBezTo>
                  <a:cubicBezTo>
                    <a:pt x="21544" y="53615"/>
                    <a:pt x="21412" y="53604"/>
                    <a:pt x="21286" y="53604"/>
                  </a:cubicBezTo>
                  <a:close/>
                  <a:moveTo>
                    <a:pt x="23638" y="58259"/>
                  </a:moveTo>
                  <a:lnTo>
                    <a:pt x="23638" y="58259"/>
                  </a:lnTo>
                  <a:cubicBezTo>
                    <a:pt x="23714" y="58587"/>
                    <a:pt x="23863" y="58874"/>
                    <a:pt x="24084" y="59076"/>
                  </a:cubicBezTo>
                  <a:cubicBezTo>
                    <a:pt x="24162" y="59149"/>
                    <a:pt x="24244" y="59215"/>
                    <a:pt x="24329" y="59274"/>
                  </a:cubicBezTo>
                  <a:lnTo>
                    <a:pt x="24329" y="59274"/>
                  </a:lnTo>
                  <a:cubicBezTo>
                    <a:pt x="24279" y="59233"/>
                    <a:pt x="24231" y="59189"/>
                    <a:pt x="24184" y="59142"/>
                  </a:cubicBezTo>
                  <a:cubicBezTo>
                    <a:pt x="23915" y="58918"/>
                    <a:pt x="23737" y="58604"/>
                    <a:pt x="23638" y="58259"/>
                  </a:cubicBezTo>
                  <a:close/>
                  <a:moveTo>
                    <a:pt x="50536" y="60210"/>
                  </a:moveTo>
                  <a:cubicBezTo>
                    <a:pt x="50970" y="60610"/>
                    <a:pt x="51370" y="61244"/>
                    <a:pt x="51404" y="61778"/>
                  </a:cubicBezTo>
                  <a:cubicBezTo>
                    <a:pt x="51404" y="62178"/>
                    <a:pt x="51204" y="62411"/>
                    <a:pt x="50803" y="62578"/>
                  </a:cubicBezTo>
                  <a:cubicBezTo>
                    <a:pt x="50670" y="62634"/>
                    <a:pt x="50544" y="62660"/>
                    <a:pt x="50428" y="62660"/>
                  </a:cubicBezTo>
                  <a:cubicBezTo>
                    <a:pt x="50196" y="62660"/>
                    <a:pt x="50003" y="62556"/>
                    <a:pt x="49869" y="62378"/>
                  </a:cubicBezTo>
                  <a:cubicBezTo>
                    <a:pt x="49569" y="62011"/>
                    <a:pt x="49569" y="61211"/>
                    <a:pt x="50236" y="60510"/>
                  </a:cubicBezTo>
                  <a:cubicBezTo>
                    <a:pt x="50303" y="60377"/>
                    <a:pt x="50436" y="60277"/>
                    <a:pt x="50536" y="60210"/>
                  </a:cubicBezTo>
                  <a:close/>
                  <a:moveTo>
                    <a:pt x="39228" y="60177"/>
                  </a:moveTo>
                  <a:cubicBezTo>
                    <a:pt x="39295" y="60277"/>
                    <a:pt x="39395" y="60377"/>
                    <a:pt x="39529" y="60510"/>
                  </a:cubicBezTo>
                  <a:cubicBezTo>
                    <a:pt x="40196" y="61244"/>
                    <a:pt x="40196" y="62011"/>
                    <a:pt x="39896" y="62378"/>
                  </a:cubicBezTo>
                  <a:cubicBezTo>
                    <a:pt x="39767" y="62571"/>
                    <a:pt x="39583" y="62668"/>
                    <a:pt x="39353" y="62668"/>
                  </a:cubicBezTo>
                  <a:cubicBezTo>
                    <a:pt x="39225" y="62668"/>
                    <a:pt x="39083" y="62638"/>
                    <a:pt x="38928" y="62578"/>
                  </a:cubicBezTo>
                  <a:cubicBezTo>
                    <a:pt x="38528" y="62411"/>
                    <a:pt x="38294" y="62178"/>
                    <a:pt x="38361" y="61778"/>
                  </a:cubicBezTo>
                  <a:cubicBezTo>
                    <a:pt x="38361" y="61244"/>
                    <a:pt x="38761" y="60610"/>
                    <a:pt x="39228" y="60177"/>
                  </a:cubicBezTo>
                  <a:close/>
                  <a:moveTo>
                    <a:pt x="44866" y="60543"/>
                  </a:moveTo>
                  <a:cubicBezTo>
                    <a:pt x="45433" y="61177"/>
                    <a:pt x="45800" y="61944"/>
                    <a:pt x="45900" y="62878"/>
                  </a:cubicBezTo>
                  <a:cubicBezTo>
                    <a:pt x="46033" y="64013"/>
                    <a:pt x="45600" y="65047"/>
                    <a:pt x="44866" y="65747"/>
                  </a:cubicBezTo>
                  <a:cubicBezTo>
                    <a:pt x="44099" y="65047"/>
                    <a:pt x="43698" y="64013"/>
                    <a:pt x="43798" y="62878"/>
                  </a:cubicBezTo>
                  <a:cubicBezTo>
                    <a:pt x="43898" y="61944"/>
                    <a:pt x="44265" y="61177"/>
                    <a:pt x="44866" y="60543"/>
                  </a:cubicBezTo>
                  <a:close/>
                  <a:moveTo>
                    <a:pt x="44932" y="0"/>
                  </a:moveTo>
                  <a:cubicBezTo>
                    <a:pt x="43932" y="734"/>
                    <a:pt x="43431" y="2002"/>
                    <a:pt x="43565" y="3336"/>
                  </a:cubicBezTo>
                  <a:cubicBezTo>
                    <a:pt x="43632" y="4337"/>
                    <a:pt x="44065" y="5204"/>
                    <a:pt x="44732" y="5871"/>
                  </a:cubicBezTo>
                  <a:cubicBezTo>
                    <a:pt x="44532" y="6038"/>
                    <a:pt x="44299" y="6205"/>
                    <a:pt x="44099" y="6338"/>
                  </a:cubicBezTo>
                  <a:cubicBezTo>
                    <a:pt x="43527" y="6656"/>
                    <a:pt x="42605" y="6866"/>
                    <a:pt x="41692" y="6866"/>
                  </a:cubicBezTo>
                  <a:cubicBezTo>
                    <a:pt x="41168" y="6866"/>
                    <a:pt x="40646" y="6796"/>
                    <a:pt x="40196" y="6638"/>
                  </a:cubicBezTo>
                  <a:cubicBezTo>
                    <a:pt x="40029" y="6538"/>
                    <a:pt x="39795" y="6405"/>
                    <a:pt x="39595" y="6238"/>
                  </a:cubicBezTo>
                  <a:lnTo>
                    <a:pt x="39896" y="5971"/>
                  </a:lnTo>
                  <a:cubicBezTo>
                    <a:pt x="40696" y="5070"/>
                    <a:pt x="40629" y="4136"/>
                    <a:pt x="40296" y="3636"/>
                  </a:cubicBezTo>
                  <a:cubicBezTo>
                    <a:pt x="40117" y="3345"/>
                    <a:pt x="39802" y="3189"/>
                    <a:pt x="39452" y="3189"/>
                  </a:cubicBezTo>
                  <a:cubicBezTo>
                    <a:pt x="39282" y="3189"/>
                    <a:pt x="39103" y="3226"/>
                    <a:pt x="38928" y="3302"/>
                  </a:cubicBezTo>
                  <a:cubicBezTo>
                    <a:pt x="38228" y="3569"/>
                    <a:pt x="38094" y="4036"/>
                    <a:pt x="38094" y="4403"/>
                  </a:cubicBezTo>
                  <a:cubicBezTo>
                    <a:pt x="38094" y="5037"/>
                    <a:pt x="38561" y="5738"/>
                    <a:pt x="39062" y="6238"/>
                  </a:cubicBezTo>
                  <a:cubicBezTo>
                    <a:pt x="38478" y="6732"/>
                    <a:pt x="37848" y="6984"/>
                    <a:pt x="37184" y="6984"/>
                  </a:cubicBezTo>
                  <a:cubicBezTo>
                    <a:pt x="36861" y="6984"/>
                    <a:pt x="36531" y="6925"/>
                    <a:pt x="36193" y="6805"/>
                  </a:cubicBezTo>
                  <a:cubicBezTo>
                    <a:pt x="35893" y="6705"/>
                    <a:pt x="35626" y="6571"/>
                    <a:pt x="35359" y="6505"/>
                  </a:cubicBezTo>
                  <a:cubicBezTo>
                    <a:pt x="34392" y="6171"/>
                    <a:pt x="33424" y="5838"/>
                    <a:pt x="32424" y="5571"/>
                  </a:cubicBezTo>
                  <a:cubicBezTo>
                    <a:pt x="31961" y="5484"/>
                    <a:pt x="31374" y="5397"/>
                    <a:pt x="30813" y="5397"/>
                  </a:cubicBezTo>
                  <a:cubicBezTo>
                    <a:pt x="30727" y="5397"/>
                    <a:pt x="30640" y="5400"/>
                    <a:pt x="30556" y="5404"/>
                  </a:cubicBezTo>
                  <a:cubicBezTo>
                    <a:pt x="30089" y="5471"/>
                    <a:pt x="29521" y="5537"/>
                    <a:pt x="29054" y="5637"/>
                  </a:cubicBezTo>
                  <a:lnTo>
                    <a:pt x="29088" y="5971"/>
                  </a:lnTo>
                  <a:cubicBezTo>
                    <a:pt x="30255" y="5971"/>
                    <a:pt x="30889" y="6538"/>
                    <a:pt x="31089" y="7906"/>
                  </a:cubicBezTo>
                  <a:cubicBezTo>
                    <a:pt x="29688" y="6672"/>
                    <a:pt x="28087" y="6038"/>
                    <a:pt x="26553" y="6038"/>
                  </a:cubicBezTo>
                  <a:cubicBezTo>
                    <a:pt x="26086" y="6038"/>
                    <a:pt x="24952" y="6138"/>
                    <a:pt x="24218" y="6838"/>
                  </a:cubicBezTo>
                  <a:cubicBezTo>
                    <a:pt x="24177" y="6875"/>
                    <a:pt x="24138" y="6915"/>
                    <a:pt x="24101" y="6956"/>
                  </a:cubicBezTo>
                  <a:lnTo>
                    <a:pt x="24101" y="6956"/>
                  </a:lnTo>
                  <a:cubicBezTo>
                    <a:pt x="24768" y="6336"/>
                    <a:pt x="25756" y="6238"/>
                    <a:pt x="26186" y="6238"/>
                  </a:cubicBezTo>
                  <a:cubicBezTo>
                    <a:pt x="28187" y="6238"/>
                    <a:pt x="29788" y="7372"/>
                    <a:pt x="30856" y="8339"/>
                  </a:cubicBezTo>
                  <a:lnTo>
                    <a:pt x="31189" y="8673"/>
                  </a:lnTo>
                  <a:lnTo>
                    <a:pt x="31123" y="8206"/>
                  </a:lnTo>
                  <a:cubicBezTo>
                    <a:pt x="31056" y="7305"/>
                    <a:pt x="30789" y="6071"/>
                    <a:pt x="29722" y="5671"/>
                  </a:cubicBezTo>
                  <a:cubicBezTo>
                    <a:pt x="29888" y="5604"/>
                    <a:pt x="30055" y="5604"/>
                    <a:pt x="30222" y="5604"/>
                  </a:cubicBezTo>
                  <a:cubicBezTo>
                    <a:pt x="30307" y="5600"/>
                    <a:pt x="30392" y="5598"/>
                    <a:pt x="30478" y="5598"/>
                  </a:cubicBezTo>
                  <a:cubicBezTo>
                    <a:pt x="31032" y="5598"/>
                    <a:pt x="31590" y="5684"/>
                    <a:pt x="32023" y="5771"/>
                  </a:cubicBezTo>
                  <a:cubicBezTo>
                    <a:pt x="33024" y="6038"/>
                    <a:pt x="33958" y="6371"/>
                    <a:pt x="34892" y="6705"/>
                  </a:cubicBezTo>
                  <a:cubicBezTo>
                    <a:pt x="35192" y="6772"/>
                    <a:pt x="35426" y="6905"/>
                    <a:pt x="35726" y="7005"/>
                  </a:cubicBezTo>
                  <a:cubicBezTo>
                    <a:pt x="36101" y="7134"/>
                    <a:pt x="36466" y="7197"/>
                    <a:pt x="36821" y="7197"/>
                  </a:cubicBezTo>
                  <a:cubicBezTo>
                    <a:pt x="37572" y="7197"/>
                    <a:pt x="38282" y="6915"/>
                    <a:pt x="38962" y="6371"/>
                  </a:cubicBezTo>
                  <a:cubicBezTo>
                    <a:pt x="39228" y="6571"/>
                    <a:pt x="39462" y="6738"/>
                    <a:pt x="39729" y="6838"/>
                  </a:cubicBezTo>
                  <a:cubicBezTo>
                    <a:pt x="40219" y="7022"/>
                    <a:pt x="40776" y="7102"/>
                    <a:pt x="41336" y="7102"/>
                  </a:cubicBezTo>
                  <a:cubicBezTo>
                    <a:pt x="42302" y="7102"/>
                    <a:pt x="43277" y="6864"/>
                    <a:pt x="43932" y="6505"/>
                  </a:cubicBezTo>
                  <a:cubicBezTo>
                    <a:pt x="44199" y="6371"/>
                    <a:pt x="44432" y="6171"/>
                    <a:pt x="44632" y="6004"/>
                  </a:cubicBezTo>
                  <a:cubicBezTo>
                    <a:pt x="44866" y="6205"/>
                    <a:pt x="45099" y="6371"/>
                    <a:pt x="45366" y="6505"/>
                  </a:cubicBezTo>
                  <a:cubicBezTo>
                    <a:pt x="46009" y="6848"/>
                    <a:pt x="46995" y="7094"/>
                    <a:pt x="47981" y="7094"/>
                  </a:cubicBezTo>
                  <a:cubicBezTo>
                    <a:pt x="48530" y="7094"/>
                    <a:pt x="49080" y="7017"/>
                    <a:pt x="49569" y="6838"/>
                  </a:cubicBezTo>
                  <a:cubicBezTo>
                    <a:pt x="49769" y="6738"/>
                    <a:pt x="50069" y="6571"/>
                    <a:pt x="50303" y="6371"/>
                  </a:cubicBezTo>
                  <a:cubicBezTo>
                    <a:pt x="50973" y="6930"/>
                    <a:pt x="51688" y="7204"/>
                    <a:pt x="52438" y="7204"/>
                  </a:cubicBezTo>
                  <a:cubicBezTo>
                    <a:pt x="52808" y="7204"/>
                    <a:pt x="53186" y="7137"/>
                    <a:pt x="53572" y="7005"/>
                  </a:cubicBezTo>
                  <a:cubicBezTo>
                    <a:pt x="53872" y="6905"/>
                    <a:pt x="54106" y="6772"/>
                    <a:pt x="54406" y="6705"/>
                  </a:cubicBezTo>
                  <a:cubicBezTo>
                    <a:pt x="55307" y="6371"/>
                    <a:pt x="56307" y="6038"/>
                    <a:pt x="57275" y="5771"/>
                  </a:cubicBezTo>
                  <a:cubicBezTo>
                    <a:pt x="57775" y="5671"/>
                    <a:pt x="58442" y="5604"/>
                    <a:pt x="59076" y="5604"/>
                  </a:cubicBezTo>
                  <a:cubicBezTo>
                    <a:pt x="59243" y="5604"/>
                    <a:pt x="59409" y="5671"/>
                    <a:pt x="59576" y="5671"/>
                  </a:cubicBezTo>
                  <a:cubicBezTo>
                    <a:pt x="58475" y="6138"/>
                    <a:pt x="58242" y="7272"/>
                    <a:pt x="58142" y="8206"/>
                  </a:cubicBezTo>
                  <a:lnTo>
                    <a:pt x="58109" y="8673"/>
                  </a:lnTo>
                  <a:lnTo>
                    <a:pt x="58442" y="8339"/>
                  </a:lnTo>
                  <a:cubicBezTo>
                    <a:pt x="59443" y="7372"/>
                    <a:pt x="61077" y="6238"/>
                    <a:pt x="63112" y="6238"/>
                  </a:cubicBezTo>
                  <a:cubicBezTo>
                    <a:pt x="63546" y="6238"/>
                    <a:pt x="64546" y="6338"/>
                    <a:pt x="65214" y="6972"/>
                  </a:cubicBezTo>
                  <a:cubicBezTo>
                    <a:pt x="65581" y="7305"/>
                    <a:pt x="65747" y="7872"/>
                    <a:pt x="65714" y="8473"/>
                  </a:cubicBezTo>
                  <a:cubicBezTo>
                    <a:pt x="65647" y="9007"/>
                    <a:pt x="65380" y="9407"/>
                    <a:pt x="64947" y="9707"/>
                  </a:cubicBezTo>
                  <a:cubicBezTo>
                    <a:pt x="64632" y="9892"/>
                    <a:pt x="64245" y="9985"/>
                    <a:pt x="63860" y="9985"/>
                  </a:cubicBezTo>
                  <a:cubicBezTo>
                    <a:pt x="63552" y="9985"/>
                    <a:pt x="63246" y="9926"/>
                    <a:pt x="62979" y="9807"/>
                  </a:cubicBezTo>
                  <a:cubicBezTo>
                    <a:pt x="62712" y="9640"/>
                    <a:pt x="62445" y="9340"/>
                    <a:pt x="62378" y="9007"/>
                  </a:cubicBezTo>
                  <a:cubicBezTo>
                    <a:pt x="62278" y="8673"/>
                    <a:pt x="62378" y="8373"/>
                    <a:pt x="62545" y="8073"/>
                  </a:cubicBezTo>
                  <a:cubicBezTo>
                    <a:pt x="62745" y="7806"/>
                    <a:pt x="62979" y="7706"/>
                    <a:pt x="63145" y="7706"/>
                  </a:cubicBezTo>
                  <a:cubicBezTo>
                    <a:pt x="63176" y="7702"/>
                    <a:pt x="63208" y="7701"/>
                    <a:pt x="63239" y="7701"/>
                  </a:cubicBezTo>
                  <a:cubicBezTo>
                    <a:pt x="63513" y="7701"/>
                    <a:pt x="63796" y="7826"/>
                    <a:pt x="63946" y="8006"/>
                  </a:cubicBezTo>
                  <a:cubicBezTo>
                    <a:pt x="64146" y="8206"/>
                    <a:pt x="64213" y="8506"/>
                    <a:pt x="64079" y="8673"/>
                  </a:cubicBezTo>
                  <a:lnTo>
                    <a:pt x="63946" y="8806"/>
                  </a:lnTo>
                  <a:cubicBezTo>
                    <a:pt x="63946" y="8640"/>
                    <a:pt x="63779" y="8506"/>
                    <a:pt x="63612" y="8506"/>
                  </a:cubicBezTo>
                  <a:cubicBezTo>
                    <a:pt x="63412" y="8506"/>
                    <a:pt x="63279" y="8673"/>
                    <a:pt x="63279" y="8840"/>
                  </a:cubicBezTo>
                  <a:cubicBezTo>
                    <a:pt x="63279" y="8973"/>
                    <a:pt x="63379" y="9040"/>
                    <a:pt x="63446" y="9140"/>
                  </a:cubicBezTo>
                  <a:lnTo>
                    <a:pt x="63479" y="9140"/>
                  </a:lnTo>
                  <a:cubicBezTo>
                    <a:pt x="63546" y="9140"/>
                    <a:pt x="63579" y="9173"/>
                    <a:pt x="63612" y="9173"/>
                  </a:cubicBezTo>
                  <a:cubicBezTo>
                    <a:pt x="63664" y="9179"/>
                    <a:pt x="63714" y="9181"/>
                    <a:pt x="63762" y="9181"/>
                  </a:cubicBezTo>
                  <a:cubicBezTo>
                    <a:pt x="64026" y="9181"/>
                    <a:pt x="64239" y="9099"/>
                    <a:pt x="64380" y="8873"/>
                  </a:cubicBezTo>
                  <a:cubicBezTo>
                    <a:pt x="64580" y="8540"/>
                    <a:pt x="64480" y="8073"/>
                    <a:pt x="64146" y="7806"/>
                  </a:cubicBezTo>
                  <a:cubicBezTo>
                    <a:pt x="63936" y="7536"/>
                    <a:pt x="63564" y="7400"/>
                    <a:pt x="63200" y="7400"/>
                  </a:cubicBezTo>
                  <a:cubicBezTo>
                    <a:pt x="63159" y="7400"/>
                    <a:pt x="63119" y="7402"/>
                    <a:pt x="63079" y="7405"/>
                  </a:cubicBezTo>
                  <a:cubicBezTo>
                    <a:pt x="62712" y="7472"/>
                    <a:pt x="62412" y="7639"/>
                    <a:pt x="62211" y="7973"/>
                  </a:cubicBezTo>
                  <a:cubicBezTo>
                    <a:pt x="61945" y="8339"/>
                    <a:pt x="61878" y="8740"/>
                    <a:pt x="61978" y="9173"/>
                  </a:cubicBezTo>
                  <a:cubicBezTo>
                    <a:pt x="62078" y="9574"/>
                    <a:pt x="62378" y="9974"/>
                    <a:pt x="62779" y="10174"/>
                  </a:cubicBezTo>
                  <a:cubicBezTo>
                    <a:pt x="63079" y="10341"/>
                    <a:pt x="63446" y="10408"/>
                    <a:pt x="63813" y="10408"/>
                  </a:cubicBezTo>
                  <a:cubicBezTo>
                    <a:pt x="64246" y="10408"/>
                    <a:pt x="64713" y="10308"/>
                    <a:pt x="65080" y="10074"/>
                  </a:cubicBezTo>
                  <a:cubicBezTo>
                    <a:pt x="65214" y="10007"/>
                    <a:pt x="65314" y="9907"/>
                    <a:pt x="65447" y="9807"/>
                  </a:cubicBezTo>
                  <a:lnTo>
                    <a:pt x="65447" y="9807"/>
                  </a:lnTo>
                  <a:cubicBezTo>
                    <a:pt x="65414" y="10374"/>
                    <a:pt x="65547" y="10875"/>
                    <a:pt x="65814" y="11308"/>
                  </a:cubicBezTo>
                  <a:cubicBezTo>
                    <a:pt x="66214" y="11875"/>
                    <a:pt x="66815" y="12242"/>
                    <a:pt x="67615" y="12376"/>
                  </a:cubicBezTo>
                  <a:cubicBezTo>
                    <a:pt x="67754" y="12399"/>
                    <a:pt x="67885" y="12410"/>
                    <a:pt x="68010" y="12410"/>
                  </a:cubicBezTo>
                  <a:cubicBezTo>
                    <a:pt x="68943" y="12410"/>
                    <a:pt x="69515" y="11796"/>
                    <a:pt x="69750" y="11208"/>
                  </a:cubicBezTo>
                  <a:cubicBezTo>
                    <a:pt x="69984" y="10508"/>
                    <a:pt x="69884" y="9474"/>
                    <a:pt x="68950" y="8907"/>
                  </a:cubicBezTo>
                  <a:cubicBezTo>
                    <a:pt x="68696" y="8768"/>
                    <a:pt x="68411" y="8694"/>
                    <a:pt x="68138" y="8694"/>
                  </a:cubicBezTo>
                  <a:cubicBezTo>
                    <a:pt x="68016" y="8694"/>
                    <a:pt x="67896" y="8709"/>
                    <a:pt x="67782" y="8740"/>
                  </a:cubicBezTo>
                  <a:cubicBezTo>
                    <a:pt x="67482" y="8840"/>
                    <a:pt x="67248" y="9040"/>
                    <a:pt x="67115" y="9340"/>
                  </a:cubicBezTo>
                  <a:cubicBezTo>
                    <a:pt x="66948" y="9740"/>
                    <a:pt x="67082" y="10174"/>
                    <a:pt x="67315" y="10474"/>
                  </a:cubicBezTo>
                  <a:cubicBezTo>
                    <a:pt x="67482" y="10674"/>
                    <a:pt x="67749" y="10741"/>
                    <a:pt x="67949" y="10741"/>
                  </a:cubicBezTo>
                  <a:lnTo>
                    <a:pt x="68082" y="10741"/>
                  </a:lnTo>
                  <a:cubicBezTo>
                    <a:pt x="68216" y="10708"/>
                    <a:pt x="68316" y="10574"/>
                    <a:pt x="68316" y="10408"/>
                  </a:cubicBezTo>
                  <a:cubicBezTo>
                    <a:pt x="68316" y="10241"/>
                    <a:pt x="68149" y="10074"/>
                    <a:pt x="67982" y="10074"/>
                  </a:cubicBezTo>
                  <a:cubicBezTo>
                    <a:pt x="67882" y="10074"/>
                    <a:pt x="67749" y="10174"/>
                    <a:pt x="67715" y="10308"/>
                  </a:cubicBezTo>
                  <a:lnTo>
                    <a:pt x="67649" y="10241"/>
                  </a:lnTo>
                  <a:cubicBezTo>
                    <a:pt x="67482" y="10074"/>
                    <a:pt x="67415" y="9740"/>
                    <a:pt x="67549" y="9507"/>
                  </a:cubicBezTo>
                  <a:cubicBezTo>
                    <a:pt x="67649" y="9240"/>
                    <a:pt x="67815" y="9173"/>
                    <a:pt x="67982" y="9140"/>
                  </a:cubicBezTo>
                  <a:cubicBezTo>
                    <a:pt x="68095" y="9102"/>
                    <a:pt x="68212" y="9084"/>
                    <a:pt x="68329" y="9084"/>
                  </a:cubicBezTo>
                  <a:cubicBezTo>
                    <a:pt x="68523" y="9084"/>
                    <a:pt x="68716" y="9136"/>
                    <a:pt x="68883" y="9240"/>
                  </a:cubicBezTo>
                  <a:cubicBezTo>
                    <a:pt x="69617" y="9707"/>
                    <a:pt x="69750" y="10541"/>
                    <a:pt x="69550" y="11141"/>
                  </a:cubicBezTo>
                  <a:cubicBezTo>
                    <a:pt x="69345" y="11610"/>
                    <a:pt x="68882" y="12105"/>
                    <a:pt x="68139" y="12105"/>
                  </a:cubicBezTo>
                  <a:cubicBezTo>
                    <a:pt x="68037" y="12105"/>
                    <a:pt x="67929" y="12096"/>
                    <a:pt x="67815" y="12075"/>
                  </a:cubicBezTo>
                  <a:cubicBezTo>
                    <a:pt x="67115" y="11975"/>
                    <a:pt x="66581" y="11642"/>
                    <a:pt x="66248" y="11141"/>
                  </a:cubicBezTo>
                  <a:cubicBezTo>
                    <a:pt x="65914" y="10641"/>
                    <a:pt x="65814" y="10007"/>
                    <a:pt x="65981" y="9307"/>
                  </a:cubicBezTo>
                  <a:cubicBezTo>
                    <a:pt x="66114" y="8740"/>
                    <a:pt x="66414" y="8306"/>
                    <a:pt x="66915" y="8006"/>
                  </a:cubicBezTo>
                  <a:cubicBezTo>
                    <a:pt x="67367" y="7744"/>
                    <a:pt x="67954" y="7601"/>
                    <a:pt x="68557" y="7601"/>
                  </a:cubicBezTo>
                  <a:cubicBezTo>
                    <a:pt x="68799" y="7601"/>
                    <a:pt x="69044" y="7624"/>
                    <a:pt x="69283" y="7672"/>
                  </a:cubicBezTo>
                  <a:cubicBezTo>
                    <a:pt x="71084" y="8073"/>
                    <a:pt x="71551" y="9507"/>
                    <a:pt x="71985" y="11008"/>
                  </a:cubicBezTo>
                  <a:cubicBezTo>
                    <a:pt x="72319" y="12142"/>
                    <a:pt x="72719" y="13310"/>
                    <a:pt x="73653" y="14144"/>
                  </a:cubicBezTo>
                  <a:cubicBezTo>
                    <a:pt x="74036" y="14471"/>
                    <a:pt x="74687" y="14755"/>
                    <a:pt x="75276" y="14755"/>
                  </a:cubicBezTo>
                  <a:cubicBezTo>
                    <a:pt x="75407" y="14755"/>
                    <a:pt x="75534" y="14741"/>
                    <a:pt x="75654" y="14711"/>
                  </a:cubicBezTo>
                  <a:cubicBezTo>
                    <a:pt x="75888" y="14677"/>
                    <a:pt x="76055" y="14577"/>
                    <a:pt x="76221" y="14477"/>
                  </a:cubicBezTo>
                  <a:cubicBezTo>
                    <a:pt x="76388" y="14511"/>
                    <a:pt x="76555" y="14577"/>
                    <a:pt x="76722" y="14644"/>
                  </a:cubicBezTo>
                  <a:cubicBezTo>
                    <a:pt x="76989" y="14711"/>
                    <a:pt x="77289" y="14811"/>
                    <a:pt x="77556" y="14911"/>
                  </a:cubicBezTo>
                  <a:cubicBezTo>
                    <a:pt x="77956" y="15144"/>
                    <a:pt x="78390" y="15378"/>
                    <a:pt x="78723" y="15645"/>
                  </a:cubicBezTo>
                  <a:cubicBezTo>
                    <a:pt x="78223" y="15978"/>
                    <a:pt x="77789" y="16479"/>
                    <a:pt x="77656" y="17079"/>
                  </a:cubicBezTo>
                  <a:cubicBezTo>
                    <a:pt x="77489" y="17846"/>
                    <a:pt x="77756" y="18547"/>
                    <a:pt x="78423" y="18980"/>
                  </a:cubicBezTo>
                  <a:cubicBezTo>
                    <a:pt x="78623" y="19100"/>
                    <a:pt x="78847" y="19161"/>
                    <a:pt x="79067" y="19161"/>
                  </a:cubicBezTo>
                  <a:cubicBezTo>
                    <a:pt x="79213" y="19161"/>
                    <a:pt x="79357" y="19134"/>
                    <a:pt x="79491" y="19080"/>
                  </a:cubicBezTo>
                  <a:cubicBezTo>
                    <a:pt x="79924" y="18914"/>
                    <a:pt x="80224" y="18547"/>
                    <a:pt x="80291" y="18080"/>
                  </a:cubicBezTo>
                  <a:cubicBezTo>
                    <a:pt x="80491" y="17079"/>
                    <a:pt x="79724" y="16178"/>
                    <a:pt x="79457" y="15912"/>
                  </a:cubicBezTo>
                  <a:lnTo>
                    <a:pt x="79290" y="15745"/>
                  </a:lnTo>
                  <a:cubicBezTo>
                    <a:pt x="79424" y="15711"/>
                    <a:pt x="79491" y="15711"/>
                    <a:pt x="79624" y="15678"/>
                  </a:cubicBezTo>
                  <a:cubicBezTo>
                    <a:pt x="79747" y="15666"/>
                    <a:pt x="79870" y="15660"/>
                    <a:pt x="79994" y="15660"/>
                  </a:cubicBezTo>
                  <a:cubicBezTo>
                    <a:pt x="81207" y="15660"/>
                    <a:pt x="82412" y="16247"/>
                    <a:pt x="83260" y="17246"/>
                  </a:cubicBezTo>
                  <a:cubicBezTo>
                    <a:pt x="84127" y="18313"/>
                    <a:pt x="84661" y="20014"/>
                    <a:pt x="84060" y="21082"/>
                  </a:cubicBezTo>
                  <a:cubicBezTo>
                    <a:pt x="83794" y="21549"/>
                    <a:pt x="83227" y="22149"/>
                    <a:pt x="82626" y="22383"/>
                  </a:cubicBezTo>
                  <a:cubicBezTo>
                    <a:pt x="82440" y="22448"/>
                    <a:pt x="82248" y="22482"/>
                    <a:pt x="82055" y="22482"/>
                  </a:cubicBezTo>
                  <a:cubicBezTo>
                    <a:pt x="81658" y="22482"/>
                    <a:pt x="81261" y="22341"/>
                    <a:pt x="80925" y="22049"/>
                  </a:cubicBezTo>
                  <a:cubicBezTo>
                    <a:pt x="80425" y="21582"/>
                    <a:pt x="80391" y="21015"/>
                    <a:pt x="80591" y="20582"/>
                  </a:cubicBezTo>
                  <a:cubicBezTo>
                    <a:pt x="80780" y="20230"/>
                    <a:pt x="81145" y="20010"/>
                    <a:pt x="81595" y="20010"/>
                  </a:cubicBezTo>
                  <a:cubicBezTo>
                    <a:pt x="81701" y="20010"/>
                    <a:pt x="81811" y="20022"/>
                    <a:pt x="81926" y="20048"/>
                  </a:cubicBezTo>
                  <a:cubicBezTo>
                    <a:pt x="82126" y="20081"/>
                    <a:pt x="82426" y="20348"/>
                    <a:pt x="82493" y="20648"/>
                  </a:cubicBezTo>
                  <a:cubicBezTo>
                    <a:pt x="82559" y="20815"/>
                    <a:pt x="82493" y="20915"/>
                    <a:pt x="82426" y="21015"/>
                  </a:cubicBezTo>
                  <a:cubicBezTo>
                    <a:pt x="82326" y="21082"/>
                    <a:pt x="82259" y="21149"/>
                    <a:pt x="82159" y="21149"/>
                  </a:cubicBezTo>
                  <a:lnTo>
                    <a:pt x="82159" y="21049"/>
                  </a:lnTo>
                  <a:cubicBezTo>
                    <a:pt x="82159" y="20882"/>
                    <a:pt x="81992" y="20715"/>
                    <a:pt x="81826" y="20715"/>
                  </a:cubicBezTo>
                  <a:cubicBezTo>
                    <a:pt x="81659" y="20715"/>
                    <a:pt x="81492" y="20882"/>
                    <a:pt x="81492" y="21049"/>
                  </a:cubicBezTo>
                  <a:cubicBezTo>
                    <a:pt x="81492" y="21082"/>
                    <a:pt x="81492" y="21182"/>
                    <a:pt x="81559" y="21215"/>
                  </a:cubicBezTo>
                  <a:cubicBezTo>
                    <a:pt x="81625" y="21382"/>
                    <a:pt x="81826" y="21482"/>
                    <a:pt x="82059" y="21482"/>
                  </a:cubicBezTo>
                  <a:cubicBezTo>
                    <a:pt x="82083" y="21486"/>
                    <a:pt x="82108" y="21487"/>
                    <a:pt x="82133" y="21487"/>
                  </a:cubicBezTo>
                  <a:cubicBezTo>
                    <a:pt x="82347" y="21487"/>
                    <a:pt x="82577" y="21365"/>
                    <a:pt x="82726" y="21215"/>
                  </a:cubicBezTo>
                  <a:cubicBezTo>
                    <a:pt x="82926" y="21015"/>
                    <a:pt x="82960" y="20748"/>
                    <a:pt x="82893" y="20481"/>
                  </a:cubicBezTo>
                  <a:cubicBezTo>
                    <a:pt x="82760" y="20081"/>
                    <a:pt x="82393" y="19714"/>
                    <a:pt x="82059" y="19648"/>
                  </a:cubicBezTo>
                  <a:cubicBezTo>
                    <a:pt x="81912" y="19621"/>
                    <a:pt x="81775" y="19609"/>
                    <a:pt x="81648" y="19609"/>
                  </a:cubicBezTo>
                  <a:cubicBezTo>
                    <a:pt x="80964" y="19609"/>
                    <a:pt x="80549" y="19960"/>
                    <a:pt x="80324" y="20381"/>
                  </a:cubicBezTo>
                  <a:cubicBezTo>
                    <a:pt x="80058" y="21015"/>
                    <a:pt x="80158" y="21749"/>
                    <a:pt x="80758" y="22249"/>
                  </a:cubicBezTo>
                  <a:cubicBezTo>
                    <a:pt x="81125" y="22583"/>
                    <a:pt x="81625" y="22816"/>
                    <a:pt x="82126" y="22816"/>
                  </a:cubicBezTo>
                  <a:cubicBezTo>
                    <a:pt x="82393" y="22816"/>
                    <a:pt x="82593" y="22750"/>
                    <a:pt x="82793" y="22683"/>
                  </a:cubicBezTo>
                  <a:cubicBezTo>
                    <a:pt x="82960" y="22650"/>
                    <a:pt x="83093" y="22550"/>
                    <a:pt x="83260" y="22416"/>
                  </a:cubicBezTo>
                  <a:lnTo>
                    <a:pt x="83260" y="22416"/>
                  </a:lnTo>
                  <a:cubicBezTo>
                    <a:pt x="82960" y="22716"/>
                    <a:pt x="82760" y="23150"/>
                    <a:pt x="82626" y="23550"/>
                  </a:cubicBezTo>
                  <a:cubicBezTo>
                    <a:pt x="82259" y="25018"/>
                    <a:pt x="83126" y="27086"/>
                    <a:pt x="84261" y="28220"/>
                  </a:cubicBezTo>
                  <a:cubicBezTo>
                    <a:pt x="84594" y="28554"/>
                    <a:pt x="84961" y="28854"/>
                    <a:pt x="85395" y="29054"/>
                  </a:cubicBezTo>
                  <a:cubicBezTo>
                    <a:pt x="85161" y="29488"/>
                    <a:pt x="85061" y="29922"/>
                    <a:pt x="84961" y="30489"/>
                  </a:cubicBezTo>
                  <a:cubicBezTo>
                    <a:pt x="84828" y="31356"/>
                    <a:pt x="84928" y="32257"/>
                    <a:pt x="85295" y="33024"/>
                  </a:cubicBezTo>
                  <a:cubicBezTo>
                    <a:pt x="84928" y="33724"/>
                    <a:pt x="84828" y="34658"/>
                    <a:pt x="84961" y="35559"/>
                  </a:cubicBezTo>
                  <a:cubicBezTo>
                    <a:pt x="85061" y="36093"/>
                    <a:pt x="85161" y="36593"/>
                    <a:pt x="85395" y="36993"/>
                  </a:cubicBezTo>
                  <a:cubicBezTo>
                    <a:pt x="84961" y="37193"/>
                    <a:pt x="84594" y="37494"/>
                    <a:pt x="84261" y="37827"/>
                  </a:cubicBezTo>
                  <a:cubicBezTo>
                    <a:pt x="83160" y="38995"/>
                    <a:pt x="82259" y="41029"/>
                    <a:pt x="82626" y="42497"/>
                  </a:cubicBezTo>
                  <a:cubicBezTo>
                    <a:pt x="82760" y="42898"/>
                    <a:pt x="82960" y="43264"/>
                    <a:pt x="83260" y="43598"/>
                  </a:cubicBezTo>
                  <a:cubicBezTo>
                    <a:pt x="83093" y="43531"/>
                    <a:pt x="82960" y="43431"/>
                    <a:pt x="82793" y="43365"/>
                  </a:cubicBezTo>
                  <a:cubicBezTo>
                    <a:pt x="82559" y="43276"/>
                    <a:pt x="82318" y="43231"/>
                    <a:pt x="82080" y="43231"/>
                  </a:cubicBezTo>
                  <a:cubicBezTo>
                    <a:pt x="81603" y="43231"/>
                    <a:pt x="81136" y="43409"/>
                    <a:pt x="80758" y="43765"/>
                  </a:cubicBezTo>
                  <a:cubicBezTo>
                    <a:pt x="80224" y="44265"/>
                    <a:pt x="80058" y="45032"/>
                    <a:pt x="80324" y="45633"/>
                  </a:cubicBezTo>
                  <a:cubicBezTo>
                    <a:pt x="80553" y="46034"/>
                    <a:pt x="81004" y="46435"/>
                    <a:pt x="81696" y="46435"/>
                  </a:cubicBezTo>
                  <a:cubicBezTo>
                    <a:pt x="81811" y="46435"/>
                    <a:pt x="81931" y="46424"/>
                    <a:pt x="82059" y="46400"/>
                  </a:cubicBezTo>
                  <a:cubicBezTo>
                    <a:pt x="82393" y="46333"/>
                    <a:pt x="82760" y="45966"/>
                    <a:pt x="82893" y="45566"/>
                  </a:cubicBezTo>
                  <a:cubicBezTo>
                    <a:pt x="82960" y="45266"/>
                    <a:pt x="82926" y="45032"/>
                    <a:pt x="82726" y="44799"/>
                  </a:cubicBezTo>
                  <a:cubicBezTo>
                    <a:pt x="82559" y="44665"/>
                    <a:pt x="82293" y="44565"/>
                    <a:pt x="82059" y="44565"/>
                  </a:cubicBezTo>
                  <a:cubicBezTo>
                    <a:pt x="81826" y="44565"/>
                    <a:pt x="81659" y="44699"/>
                    <a:pt x="81559" y="44799"/>
                  </a:cubicBezTo>
                  <a:cubicBezTo>
                    <a:pt x="81492" y="44866"/>
                    <a:pt x="81492" y="44899"/>
                    <a:pt x="81492" y="44966"/>
                  </a:cubicBezTo>
                  <a:cubicBezTo>
                    <a:pt x="81492" y="45132"/>
                    <a:pt x="81659" y="45299"/>
                    <a:pt x="81826" y="45299"/>
                  </a:cubicBezTo>
                  <a:cubicBezTo>
                    <a:pt x="81992" y="45299"/>
                    <a:pt x="82159" y="45132"/>
                    <a:pt x="82159" y="44966"/>
                  </a:cubicBezTo>
                  <a:lnTo>
                    <a:pt x="82159" y="44899"/>
                  </a:lnTo>
                  <a:cubicBezTo>
                    <a:pt x="82259" y="44899"/>
                    <a:pt x="82393" y="44932"/>
                    <a:pt x="82426" y="45032"/>
                  </a:cubicBezTo>
                  <a:cubicBezTo>
                    <a:pt x="82493" y="45099"/>
                    <a:pt x="82559" y="45233"/>
                    <a:pt x="82493" y="45399"/>
                  </a:cubicBezTo>
                  <a:cubicBezTo>
                    <a:pt x="82426" y="45700"/>
                    <a:pt x="82126" y="45933"/>
                    <a:pt x="81926" y="45966"/>
                  </a:cubicBezTo>
                  <a:cubicBezTo>
                    <a:pt x="81803" y="45994"/>
                    <a:pt x="81685" y="46007"/>
                    <a:pt x="81572" y="46007"/>
                  </a:cubicBezTo>
                  <a:cubicBezTo>
                    <a:pt x="81132" y="46007"/>
                    <a:pt x="80777" y="45804"/>
                    <a:pt x="80591" y="45433"/>
                  </a:cubicBezTo>
                  <a:cubicBezTo>
                    <a:pt x="80391" y="45032"/>
                    <a:pt x="80425" y="44432"/>
                    <a:pt x="80925" y="43965"/>
                  </a:cubicBezTo>
                  <a:cubicBezTo>
                    <a:pt x="81247" y="43689"/>
                    <a:pt x="81665" y="43539"/>
                    <a:pt x="82080" y="43539"/>
                  </a:cubicBezTo>
                  <a:cubicBezTo>
                    <a:pt x="82265" y="43539"/>
                    <a:pt x="82451" y="43569"/>
                    <a:pt x="82626" y="43631"/>
                  </a:cubicBezTo>
                  <a:cubicBezTo>
                    <a:pt x="83227" y="43865"/>
                    <a:pt x="83794" y="44465"/>
                    <a:pt x="84060" y="44932"/>
                  </a:cubicBezTo>
                  <a:cubicBezTo>
                    <a:pt x="84661" y="46033"/>
                    <a:pt x="84127" y="47734"/>
                    <a:pt x="83260" y="48768"/>
                  </a:cubicBezTo>
                  <a:cubicBezTo>
                    <a:pt x="82425" y="49782"/>
                    <a:pt x="81244" y="50396"/>
                    <a:pt x="80050" y="50396"/>
                  </a:cubicBezTo>
                  <a:cubicBezTo>
                    <a:pt x="79908" y="50396"/>
                    <a:pt x="79766" y="50387"/>
                    <a:pt x="79624" y="50370"/>
                  </a:cubicBezTo>
                  <a:cubicBezTo>
                    <a:pt x="79491" y="50370"/>
                    <a:pt x="79424" y="50303"/>
                    <a:pt x="79290" y="50269"/>
                  </a:cubicBezTo>
                  <a:lnTo>
                    <a:pt x="79457" y="50103"/>
                  </a:lnTo>
                  <a:cubicBezTo>
                    <a:pt x="79724" y="49869"/>
                    <a:pt x="80491" y="48902"/>
                    <a:pt x="80291" y="47934"/>
                  </a:cubicBezTo>
                  <a:cubicBezTo>
                    <a:pt x="80224" y="47467"/>
                    <a:pt x="79891" y="47101"/>
                    <a:pt x="79491" y="46934"/>
                  </a:cubicBezTo>
                  <a:cubicBezTo>
                    <a:pt x="79343" y="46866"/>
                    <a:pt x="79195" y="46832"/>
                    <a:pt x="79049" y="46832"/>
                  </a:cubicBezTo>
                  <a:cubicBezTo>
                    <a:pt x="78833" y="46832"/>
                    <a:pt x="78622" y="46908"/>
                    <a:pt x="78423" y="47067"/>
                  </a:cubicBezTo>
                  <a:cubicBezTo>
                    <a:pt x="77756" y="47501"/>
                    <a:pt x="77456" y="48201"/>
                    <a:pt x="77656" y="48935"/>
                  </a:cubicBezTo>
                  <a:cubicBezTo>
                    <a:pt x="77789" y="49536"/>
                    <a:pt x="78223" y="50069"/>
                    <a:pt x="78723" y="50403"/>
                  </a:cubicBezTo>
                  <a:cubicBezTo>
                    <a:pt x="78390" y="50703"/>
                    <a:pt x="77956" y="50903"/>
                    <a:pt x="77556" y="51103"/>
                  </a:cubicBezTo>
                  <a:cubicBezTo>
                    <a:pt x="77289" y="51237"/>
                    <a:pt x="76989" y="51337"/>
                    <a:pt x="76722" y="51404"/>
                  </a:cubicBezTo>
                  <a:cubicBezTo>
                    <a:pt x="76555" y="51437"/>
                    <a:pt x="76388" y="51470"/>
                    <a:pt x="76221" y="51570"/>
                  </a:cubicBezTo>
                  <a:cubicBezTo>
                    <a:pt x="76055" y="51437"/>
                    <a:pt x="75888" y="51404"/>
                    <a:pt x="75654" y="51304"/>
                  </a:cubicBezTo>
                  <a:cubicBezTo>
                    <a:pt x="75535" y="51274"/>
                    <a:pt x="75408" y="51260"/>
                    <a:pt x="75279" y="51260"/>
                  </a:cubicBezTo>
                  <a:cubicBezTo>
                    <a:pt x="74689" y="51260"/>
                    <a:pt x="74036" y="51548"/>
                    <a:pt x="73653" y="51904"/>
                  </a:cubicBezTo>
                  <a:cubicBezTo>
                    <a:pt x="72719" y="52738"/>
                    <a:pt x="72319" y="53905"/>
                    <a:pt x="71985" y="55040"/>
                  </a:cubicBezTo>
                  <a:cubicBezTo>
                    <a:pt x="71551" y="56541"/>
                    <a:pt x="71084" y="57942"/>
                    <a:pt x="69283" y="58375"/>
                  </a:cubicBezTo>
                  <a:cubicBezTo>
                    <a:pt x="69025" y="58437"/>
                    <a:pt x="68760" y="58467"/>
                    <a:pt x="68499" y="58467"/>
                  </a:cubicBezTo>
                  <a:cubicBezTo>
                    <a:pt x="67917" y="58467"/>
                    <a:pt x="67352" y="58318"/>
                    <a:pt x="66915" y="58042"/>
                  </a:cubicBezTo>
                  <a:cubicBezTo>
                    <a:pt x="66448" y="57741"/>
                    <a:pt x="66114" y="57308"/>
                    <a:pt x="65981" y="56741"/>
                  </a:cubicBezTo>
                  <a:cubicBezTo>
                    <a:pt x="65814" y="56040"/>
                    <a:pt x="65914" y="55406"/>
                    <a:pt x="66248" y="54906"/>
                  </a:cubicBezTo>
                  <a:cubicBezTo>
                    <a:pt x="66581" y="54406"/>
                    <a:pt x="67115" y="54072"/>
                    <a:pt x="67815" y="53939"/>
                  </a:cubicBezTo>
                  <a:cubicBezTo>
                    <a:pt x="67928" y="53919"/>
                    <a:pt x="68035" y="53910"/>
                    <a:pt x="68137" y="53910"/>
                  </a:cubicBezTo>
                  <a:cubicBezTo>
                    <a:pt x="68916" y="53910"/>
                    <a:pt x="69403" y="54434"/>
                    <a:pt x="69550" y="54906"/>
                  </a:cubicBezTo>
                  <a:cubicBezTo>
                    <a:pt x="69750" y="55540"/>
                    <a:pt x="69650" y="56307"/>
                    <a:pt x="68883" y="56774"/>
                  </a:cubicBezTo>
                  <a:cubicBezTo>
                    <a:pt x="68678" y="56888"/>
                    <a:pt x="68457" y="56940"/>
                    <a:pt x="68253" y="56940"/>
                  </a:cubicBezTo>
                  <a:cubicBezTo>
                    <a:pt x="68158" y="56940"/>
                    <a:pt x="68067" y="56929"/>
                    <a:pt x="67982" y="56908"/>
                  </a:cubicBezTo>
                  <a:cubicBezTo>
                    <a:pt x="67882" y="56874"/>
                    <a:pt x="67649" y="56741"/>
                    <a:pt x="67549" y="56541"/>
                  </a:cubicBezTo>
                  <a:cubicBezTo>
                    <a:pt x="67415" y="56274"/>
                    <a:pt x="67549" y="55940"/>
                    <a:pt x="67649" y="55773"/>
                  </a:cubicBezTo>
                  <a:lnTo>
                    <a:pt x="67715" y="55740"/>
                  </a:lnTo>
                  <a:cubicBezTo>
                    <a:pt x="67749" y="55873"/>
                    <a:pt x="67882" y="55940"/>
                    <a:pt x="67982" y="55940"/>
                  </a:cubicBezTo>
                  <a:cubicBezTo>
                    <a:pt x="68149" y="55940"/>
                    <a:pt x="68316" y="55773"/>
                    <a:pt x="68316" y="55607"/>
                  </a:cubicBezTo>
                  <a:cubicBezTo>
                    <a:pt x="68316" y="55440"/>
                    <a:pt x="68249" y="55306"/>
                    <a:pt x="68082" y="55273"/>
                  </a:cubicBezTo>
                  <a:lnTo>
                    <a:pt x="67949" y="55273"/>
                  </a:lnTo>
                  <a:cubicBezTo>
                    <a:pt x="67749" y="55273"/>
                    <a:pt x="67549" y="55373"/>
                    <a:pt x="67315" y="55573"/>
                  </a:cubicBezTo>
                  <a:cubicBezTo>
                    <a:pt x="67115" y="55807"/>
                    <a:pt x="66948" y="56274"/>
                    <a:pt x="67115" y="56707"/>
                  </a:cubicBezTo>
                  <a:cubicBezTo>
                    <a:pt x="67248" y="56974"/>
                    <a:pt x="67482" y="57208"/>
                    <a:pt x="67782" y="57274"/>
                  </a:cubicBezTo>
                  <a:cubicBezTo>
                    <a:pt x="67897" y="57316"/>
                    <a:pt x="68019" y="57335"/>
                    <a:pt x="68143" y="57335"/>
                  </a:cubicBezTo>
                  <a:cubicBezTo>
                    <a:pt x="68415" y="57335"/>
                    <a:pt x="68698" y="57245"/>
                    <a:pt x="68950" y="57108"/>
                  </a:cubicBezTo>
                  <a:cubicBezTo>
                    <a:pt x="69884" y="56574"/>
                    <a:pt x="70050" y="55540"/>
                    <a:pt x="69750" y="54806"/>
                  </a:cubicBezTo>
                  <a:cubicBezTo>
                    <a:pt x="69515" y="54218"/>
                    <a:pt x="68943" y="53604"/>
                    <a:pt x="68010" y="53604"/>
                  </a:cubicBezTo>
                  <a:cubicBezTo>
                    <a:pt x="67885" y="53604"/>
                    <a:pt x="67754" y="53615"/>
                    <a:pt x="67615" y="53639"/>
                  </a:cubicBezTo>
                  <a:cubicBezTo>
                    <a:pt x="66815" y="53772"/>
                    <a:pt x="66214" y="54206"/>
                    <a:pt x="65814" y="54739"/>
                  </a:cubicBezTo>
                  <a:cubicBezTo>
                    <a:pt x="65547" y="55140"/>
                    <a:pt x="65414" y="55707"/>
                    <a:pt x="65447" y="56240"/>
                  </a:cubicBezTo>
                  <a:cubicBezTo>
                    <a:pt x="65314" y="56107"/>
                    <a:pt x="65247" y="56040"/>
                    <a:pt x="65080" y="55940"/>
                  </a:cubicBezTo>
                  <a:cubicBezTo>
                    <a:pt x="64701" y="55723"/>
                    <a:pt x="64253" y="55605"/>
                    <a:pt x="63817" y="55605"/>
                  </a:cubicBezTo>
                  <a:cubicBezTo>
                    <a:pt x="63447" y="55605"/>
                    <a:pt x="63085" y="55690"/>
                    <a:pt x="62779" y="55873"/>
                  </a:cubicBezTo>
                  <a:cubicBezTo>
                    <a:pt x="62412" y="56074"/>
                    <a:pt x="62111" y="56441"/>
                    <a:pt x="61978" y="56874"/>
                  </a:cubicBezTo>
                  <a:cubicBezTo>
                    <a:pt x="61911" y="57274"/>
                    <a:pt x="61978" y="57708"/>
                    <a:pt x="62211" y="58075"/>
                  </a:cubicBezTo>
                  <a:cubicBezTo>
                    <a:pt x="62412" y="58375"/>
                    <a:pt x="62745" y="58575"/>
                    <a:pt x="63079" y="58609"/>
                  </a:cubicBezTo>
                  <a:cubicBezTo>
                    <a:pt x="63113" y="58612"/>
                    <a:pt x="63148" y="58613"/>
                    <a:pt x="63182" y="58613"/>
                  </a:cubicBezTo>
                  <a:cubicBezTo>
                    <a:pt x="63552" y="58613"/>
                    <a:pt x="63933" y="58455"/>
                    <a:pt x="64146" y="58242"/>
                  </a:cubicBezTo>
                  <a:cubicBezTo>
                    <a:pt x="64446" y="57942"/>
                    <a:pt x="64546" y="57475"/>
                    <a:pt x="64380" y="57141"/>
                  </a:cubicBezTo>
                  <a:cubicBezTo>
                    <a:pt x="64274" y="56955"/>
                    <a:pt x="64062" y="56854"/>
                    <a:pt x="63812" y="56854"/>
                  </a:cubicBezTo>
                  <a:cubicBezTo>
                    <a:pt x="63747" y="56854"/>
                    <a:pt x="63681" y="56861"/>
                    <a:pt x="63612" y="56874"/>
                  </a:cubicBezTo>
                  <a:cubicBezTo>
                    <a:pt x="63579" y="56874"/>
                    <a:pt x="63546" y="56874"/>
                    <a:pt x="63479" y="56908"/>
                  </a:cubicBezTo>
                  <a:lnTo>
                    <a:pt x="63446" y="56908"/>
                  </a:lnTo>
                  <a:cubicBezTo>
                    <a:pt x="63379" y="56941"/>
                    <a:pt x="63279" y="57074"/>
                    <a:pt x="63279" y="57208"/>
                  </a:cubicBezTo>
                  <a:cubicBezTo>
                    <a:pt x="63279" y="57375"/>
                    <a:pt x="63446" y="57541"/>
                    <a:pt x="63612" y="57541"/>
                  </a:cubicBezTo>
                  <a:cubicBezTo>
                    <a:pt x="63779" y="57541"/>
                    <a:pt x="63946" y="57408"/>
                    <a:pt x="63946" y="57241"/>
                  </a:cubicBezTo>
                  <a:cubicBezTo>
                    <a:pt x="63979" y="57274"/>
                    <a:pt x="64046" y="57274"/>
                    <a:pt x="64079" y="57375"/>
                  </a:cubicBezTo>
                  <a:cubicBezTo>
                    <a:pt x="64146" y="57541"/>
                    <a:pt x="64146" y="57808"/>
                    <a:pt x="63946" y="58042"/>
                  </a:cubicBezTo>
                  <a:cubicBezTo>
                    <a:pt x="63746" y="58242"/>
                    <a:pt x="63446" y="58309"/>
                    <a:pt x="63145" y="58309"/>
                  </a:cubicBezTo>
                  <a:cubicBezTo>
                    <a:pt x="62979" y="58309"/>
                    <a:pt x="62712" y="58242"/>
                    <a:pt x="62545" y="57942"/>
                  </a:cubicBezTo>
                  <a:cubicBezTo>
                    <a:pt x="62312" y="57641"/>
                    <a:pt x="62278" y="57375"/>
                    <a:pt x="62378" y="57041"/>
                  </a:cubicBezTo>
                  <a:cubicBezTo>
                    <a:pt x="62445" y="56707"/>
                    <a:pt x="62645" y="56407"/>
                    <a:pt x="62979" y="56240"/>
                  </a:cubicBezTo>
                  <a:cubicBezTo>
                    <a:pt x="63242" y="56101"/>
                    <a:pt x="63563" y="56026"/>
                    <a:pt x="63887" y="56026"/>
                  </a:cubicBezTo>
                  <a:cubicBezTo>
                    <a:pt x="64262" y="56026"/>
                    <a:pt x="64643" y="56126"/>
                    <a:pt x="64947" y="56340"/>
                  </a:cubicBezTo>
                  <a:cubicBezTo>
                    <a:pt x="65380" y="56574"/>
                    <a:pt x="65647" y="57041"/>
                    <a:pt x="65714" y="57575"/>
                  </a:cubicBezTo>
                  <a:cubicBezTo>
                    <a:pt x="65781" y="58142"/>
                    <a:pt x="65581" y="58709"/>
                    <a:pt x="65214" y="59076"/>
                  </a:cubicBezTo>
                  <a:cubicBezTo>
                    <a:pt x="64546" y="59710"/>
                    <a:pt x="63546" y="59776"/>
                    <a:pt x="63112" y="59776"/>
                  </a:cubicBezTo>
                  <a:cubicBezTo>
                    <a:pt x="61111" y="59776"/>
                    <a:pt x="59476" y="58675"/>
                    <a:pt x="58442" y="57708"/>
                  </a:cubicBezTo>
                  <a:lnTo>
                    <a:pt x="58109" y="57375"/>
                  </a:lnTo>
                  <a:lnTo>
                    <a:pt x="58142" y="57842"/>
                  </a:lnTo>
                  <a:cubicBezTo>
                    <a:pt x="58242" y="58742"/>
                    <a:pt x="58475" y="59943"/>
                    <a:pt x="59576" y="60377"/>
                  </a:cubicBezTo>
                  <a:cubicBezTo>
                    <a:pt x="59409" y="60377"/>
                    <a:pt x="59243" y="60410"/>
                    <a:pt x="59076" y="60410"/>
                  </a:cubicBezTo>
                  <a:cubicBezTo>
                    <a:pt x="58967" y="60416"/>
                    <a:pt x="58857" y="60419"/>
                    <a:pt x="58748" y="60419"/>
                  </a:cubicBezTo>
                  <a:cubicBezTo>
                    <a:pt x="58218" y="60419"/>
                    <a:pt x="57689" y="60354"/>
                    <a:pt x="57275" y="60243"/>
                  </a:cubicBezTo>
                  <a:cubicBezTo>
                    <a:pt x="56274" y="60010"/>
                    <a:pt x="55307" y="59676"/>
                    <a:pt x="54406" y="59343"/>
                  </a:cubicBezTo>
                  <a:cubicBezTo>
                    <a:pt x="54106" y="59243"/>
                    <a:pt x="53872" y="59109"/>
                    <a:pt x="53572" y="59042"/>
                  </a:cubicBezTo>
                  <a:cubicBezTo>
                    <a:pt x="53196" y="58903"/>
                    <a:pt x="52827" y="58836"/>
                    <a:pt x="52467" y="58836"/>
                  </a:cubicBezTo>
                  <a:cubicBezTo>
                    <a:pt x="51706" y="58836"/>
                    <a:pt x="50982" y="59133"/>
                    <a:pt x="50303" y="59676"/>
                  </a:cubicBezTo>
                  <a:cubicBezTo>
                    <a:pt x="50069" y="59443"/>
                    <a:pt x="49803" y="59276"/>
                    <a:pt x="49569" y="59209"/>
                  </a:cubicBezTo>
                  <a:cubicBezTo>
                    <a:pt x="49067" y="59021"/>
                    <a:pt x="48494" y="58937"/>
                    <a:pt x="47920" y="58937"/>
                  </a:cubicBezTo>
                  <a:cubicBezTo>
                    <a:pt x="46967" y="58937"/>
                    <a:pt x="46011" y="59168"/>
                    <a:pt x="45366" y="59543"/>
                  </a:cubicBezTo>
                  <a:cubicBezTo>
                    <a:pt x="45099" y="59676"/>
                    <a:pt x="44866" y="59876"/>
                    <a:pt x="44632" y="60043"/>
                  </a:cubicBezTo>
                  <a:cubicBezTo>
                    <a:pt x="44432" y="59843"/>
                    <a:pt x="44199" y="59676"/>
                    <a:pt x="43932" y="59543"/>
                  </a:cubicBezTo>
                  <a:cubicBezTo>
                    <a:pt x="43289" y="59200"/>
                    <a:pt x="42303" y="58954"/>
                    <a:pt x="41317" y="58954"/>
                  </a:cubicBezTo>
                  <a:cubicBezTo>
                    <a:pt x="40767" y="58954"/>
                    <a:pt x="40218" y="59030"/>
                    <a:pt x="39729" y="59209"/>
                  </a:cubicBezTo>
                  <a:cubicBezTo>
                    <a:pt x="39529" y="59276"/>
                    <a:pt x="39228" y="59443"/>
                    <a:pt x="38962" y="59676"/>
                  </a:cubicBezTo>
                  <a:cubicBezTo>
                    <a:pt x="38292" y="59118"/>
                    <a:pt x="37592" y="58829"/>
                    <a:pt x="36852" y="58829"/>
                  </a:cubicBezTo>
                  <a:cubicBezTo>
                    <a:pt x="36487" y="58829"/>
                    <a:pt x="36112" y="58899"/>
                    <a:pt x="35726" y="59042"/>
                  </a:cubicBezTo>
                  <a:cubicBezTo>
                    <a:pt x="35426" y="59109"/>
                    <a:pt x="35192" y="59243"/>
                    <a:pt x="34892" y="59343"/>
                  </a:cubicBezTo>
                  <a:cubicBezTo>
                    <a:pt x="33925" y="59676"/>
                    <a:pt x="32957" y="60010"/>
                    <a:pt x="32023" y="60243"/>
                  </a:cubicBezTo>
                  <a:cubicBezTo>
                    <a:pt x="31523" y="60377"/>
                    <a:pt x="30856" y="60410"/>
                    <a:pt x="30222" y="60410"/>
                  </a:cubicBezTo>
                  <a:cubicBezTo>
                    <a:pt x="30055" y="60410"/>
                    <a:pt x="29888" y="60377"/>
                    <a:pt x="29722" y="60377"/>
                  </a:cubicBezTo>
                  <a:cubicBezTo>
                    <a:pt x="30789" y="59910"/>
                    <a:pt x="31056" y="58742"/>
                    <a:pt x="31123" y="57842"/>
                  </a:cubicBezTo>
                  <a:lnTo>
                    <a:pt x="31189" y="57375"/>
                  </a:lnTo>
                  <a:lnTo>
                    <a:pt x="31189" y="57375"/>
                  </a:lnTo>
                  <a:lnTo>
                    <a:pt x="30856" y="57708"/>
                  </a:lnTo>
                  <a:cubicBezTo>
                    <a:pt x="29855" y="58675"/>
                    <a:pt x="28221" y="59776"/>
                    <a:pt x="26186" y="59776"/>
                  </a:cubicBezTo>
                  <a:cubicBezTo>
                    <a:pt x="25802" y="59776"/>
                    <a:pt x="24976" y="59724"/>
                    <a:pt x="24329" y="59274"/>
                  </a:cubicBezTo>
                  <a:lnTo>
                    <a:pt x="24329" y="59274"/>
                  </a:lnTo>
                  <a:cubicBezTo>
                    <a:pt x="25060" y="59885"/>
                    <a:pt x="26082" y="59943"/>
                    <a:pt x="26519" y="59943"/>
                  </a:cubicBezTo>
                  <a:cubicBezTo>
                    <a:pt x="28054" y="59943"/>
                    <a:pt x="29622" y="59276"/>
                    <a:pt x="31056" y="58075"/>
                  </a:cubicBezTo>
                  <a:lnTo>
                    <a:pt x="31056" y="58075"/>
                  </a:lnTo>
                  <a:cubicBezTo>
                    <a:pt x="30856" y="59443"/>
                    <a:pt x="30222" y="60043"/>
                    <a:pt x="29054" y="60043"/>
                  </a:cubicBezTo>
                  <a:lnTo>
                    <a:pt x="29021" y="60377"/>
                  </a:lnTo>
                  <a:cubicBezTo>
                    <a:pt x="29455" y="60443"/>
                    <a:pt x="30055" y="60577"/>
                    <a:pt x="30522" y="60577"/>
                  </a:cubicBezTo>
                  <a:cubicBezTo>
                    <a:pt x="30625" y="60583"/>
                    <a:pt x="30732" y="60585"/>
                    <a:pt x="30841" y="60585"/>
                  </a:cubicBezTo>
                  <a:cubicBezTo>
                    <a:pt x="31369" y="60585"/>
                    <a:pt x="31948" y="60521"/>
                    <a:pt x="32390" y="60410"/>
                  </a:cubicBezTo>
                  <a:cubicBezTo>
                    <a:pt x="33391" y="60143"/>
                    <a:pt x="34358" y="59810"/>
                    <a:pt x="35292" y="59476"/>
                  </a:cubicBezTo>
                  <a:cubicBezTo>
                    <a:pt x="35592" y="59409"/>
                    <a:pt x="35859" y="59276"/>
                    <a:pt x="36126" y="59209"/>
                  </a:cubicBezTo>
                  <a:cubicBezTo>
                    <a:pt x="36479" y="59077"/>
                    <a:pt x="36816" y="59014"/>
                    <a:pt x="37143" y="59014"/>
                  </a:cubicBezTo>
                  <a:cubicBezTo>
                    <a:pt x="37807" y="59014"/>
                    <a:pt x="38425" y="59274"/>
                    <a:pt x="39028" y="59743"/>
                  </a:cubicBezTo>
                  <a:cubicBezTo>
                    <a:pt x="38528" y="60243"/>
                    <a:pt x="38061" y="60944"/>
                    <a:pt x="38061" y="61578"/>
                  </a:cubicBezTo>
                  <a:cubicBezTo>
                    <a:pt x="38061" y="61944"/>
                    <a:pt x="38194" y="62411"/>
                    <a:pt x="38895" y="62712"/>
                  </a:cubicBezTo>
                  <a:cubicBezTo>
                    <a:pt x="39060" y="62774"/>
                    <a:pt x="39225" y="62804"/>
                    <a:pt x="39384" y="62804"/>
                  </a:cubicBezTo>
                  <a:cubicBezTo>
                    <a:pt x="39737" y="62804"/>
                    <a:pt x="40055" y="62654"/>
                    <a:pt x="40262" y="62378"/>
                  </a:cubicBezTo>
                  <a:cubicBezTo>
                    <a:pt x="40596" y="61878"/>
                    <a:pt x="40629" y="60944"/>
                    <a:pt x="39862" y="60076"/>
                  </a:cubicBezTo>
                  <a:cubicBezTo>
                    <a:pt x="39762" y="59943"/>
                    <a:pt x="39629" y="59876"/>
                    <a:pt x="39562" y="59776"/>
                  </a:cubicBezTo>
                  <a:cubicBezTo>
                    <a:pt x="39762" y="59609"/>
                    <a:pt x="39962" y="59476"/>
                    <a:pt x="40129" y="59409"/>
                  </a:cubicBezTo>
                  <a:cubicBezTo>
                    <a:pt x="40589" y="59240"/>
                    <a:pt x="41111" y="59167"/>
                    <a:pt x="41634" y="59167"/>
                  </a:cubicBezTo>
                  <a:cubicBezTo>
                    <a:pt x="42551" y="59167"/>
                    <a:pt x="43470" y="59391"/>
                    <a:pt x="44065" y="59710"/>
                  </a:cubicBezTo>
                  <a:cubicBezTo>
                    <a:pt x="44299" y="59810"/>
                    <a:pt x="44532" y="59976"/>
                    <a:pt x="44699" y="60143"/>
                  </a:cubicBezTo>
                  <a:cubicBezTo>
                    <a:pt x="44032" y="60810"/>
                    <a:pt x="43632" y="61711"/>
                    <a:pt x="43531" y="62712"/>
                  </a:cubicBezTo>
                  <a:cubicBezTo>
                    <a:pt x="43398" y="64046"/>
                    <a:pt x="43932" y="65280"/>
                    <a:pt x="44899" y="66047"/>
                  </a:cubicBezTo>
                  <a:cubicBezTo>
                    <a:pt x="45900" y="65280"/>
                    <a:pt x="46400" y="64046"/>
                    <a:pt x="46267" y="62712"/>
                  </a:cubicBezTo>
                  <a:cubicBezTo>
                    <a:pt x="46200" y="61711"/>
                    <a:pt x="45766" y="60810"/>
                    <a:pt x="45099" y="60143"/>
                  </a:cubicBezTo>
                  <a:cubicBezTo>
                    <a:pt x="45299" y="59976"/>
                    <a:pt x="45533" y="59810"/>
                    <a:pt x="45733" y="59710"/>
                  </a:cubicBezTo>
                  <a:cubicBezTo>
                    <a:pt x="46307" y="59391"/>
                    <a:pt x="47232" y="59167"/>
                    <a:pt x="48147" y="59167"/>
                  </a:cubicBezTo>
                  <a:cubicBezTo>
                    <a:pt x="48669" y="59167"/>
                    <a:pt x="49188" y="59240"/>
                    <a:pt x="49636" y="59409"/>
                  </a:cubicBezTo>
                  <a:cubicBezTo>
                    <a:pt x="49803" y="59476"/>
                    <a:pt x="50036" y="59609"/>
                    <a:pt x="50236" y="59776"/>
                  </a:cubicBezTo>
                  <a:lnTo>
                    <a:pt x="49936" y="60076"/>
                  </a:lnTo>
                  <a:cubicBezTo>
                    <a:pt x="49135" y="60944"/>
                    <a:pt x="49202" y="61911"/>
                    <a:pt x="49536" y="62378"/>
                  </a:cubicBezTo>
                  <a:cubicBezTo>
                    <a:pt x="49720" y="62654"/>
                    <a:pt x="50047" y="62804"/>
                    <a:pt x="50408" y="62804"/>
                  </a:cubicBezTo>
                  <a:cubicBezTo>
                    <a:pt x="50570" y="62804"/>
                    <a:pt x="50738" y="62774"/>
                    <a:pt x="50903" y="62712"/>
                  </a:cubicBezTo>
                  <a:cubicBezTo>
                    <a:pt x="51571" y="62411"/>
                    <a:pt x="51737" y="61944"/>
                    <a:pt x="51737" y="61578"/>
                  </a:cubicBezTo>
                  <a:cubicBezTo>
                    <a:pt x="51737" y="60944"/>
                    <a:pt x="51270" y="60243"/>
                    <a:pt x="50770" y="59743"/>
                  </a:cubicBezTo>
                  <a:cubicBezTo>
                    <a:pt x="51351" y="59274"/>
                    <a:pt x="51977" y="59014"/>
                    <a:pt x="52638" y="59014"/>
                  </a:cubicBezTo>
                  <a:cubicBezTo>
                    <a:pt x="52963" y="59014"/>
                    <a:pt x="53297" y="59077"/>
                    <a:pt x="53639" y="59209"/>
                  </a:cubicBezTo>
                  <a:cubicBezTo>
                    <a:pt x="53939" y="59276"/>
                    <a:pt x="54206" y="59409"/>
                    <a:pt x="54473" y="59476"/>
                  </a:cubicBezTo>
                  <a:cubicBezTo>
                    <a:pt x="55440" y="59810"/>
                    <a:pt x="56407" y="60143"/>
                    <a:pt x="57408" y="60410"/>
                  </a:cubicBezTo>
                  <a:cubicBezTo>
                    <a:pt x="57850" y="60521"/>
                    <a:pt x="58407" y="60585"/>
                    <a:pt x="58945" y="60585"/>
                  </a:cubicBezTo>
                  <a:cubicBezTo>
                    <a:pt x="59057" y="60585"/>
                    <a:pt x="59167" y="60583"/>
                    <a:pt x="59276" y="60577"/>
                  </a:cubicBezTo>
                  <a:cubicBezTo>
                    <a:pt x="59743" y="60543"/>
                    <a:pt x="60310" y="60443"/>
                    <a:pt x="60777" y="60377"/>
                  </a:cubicBezTo>
                  <a:lnTo>
                    <a:pt x="60744" y="60043"/>
                  </a:lnTo>
                  <a:cubicBezTo>
                    <a:pt x="59576" y="60043"/>
                    <a:pt x="58942" y="59443"/>
                    <a:pt x="58742" y="58075"/>
                  </a:cubicBezTo>
                  <a:lnTo>
                    <a:pt x="58742" y="58075"/>
                  </a:lnTo>
                  <a:cubicBezTo>
                    <a:pt x="60143" y="59309"/>
                    <a:pt x="61744" y="59943"/>
                    <a:pt x="63279" y="59943"/>
                  </a:cubicBezTo>
                  <a:cubicBezTo>
                    <a:pt x="63746" y="59943"/>
                    <a:pt x="64880" y="59876"/>
                    <a:pt x="65614" y="59142"/>
                  </a:cubicBezTo>
                  <a:cubicBezTo>
                    <a:pt x="65981" y="58809"/>
                    <a:pt x="66181" y="58275"/>
                    <a:pt x="66248" y="57741"/>
                  </a:cubicBezTo>
                  <a:cubicBezTo>
                    <a:pt x="66414" y="57908"/>
                    <a:pt x="66581" y="58075"/>
                    <a:pt x="66781" y="58242"/>
                  </a:cubicBezTo>
                  <a:cubicBezTo>
                    <a:pt x="67282" y="58542"/>
                    <a:pt x="67882" y="58709"/>
                    <a:pt x="68549" y="58709"/>
                  </a:cubicBezTo>
                  <a:cubicBezTo>
                    <a:pt x="68816" y="58709"/>
                    <a:pt x="69116" y="58642"/>
                    <a:pt x="69417" y="58609"/>
                  </a:cubicBezTo>
                  <a:cubicBezTo>
                    <a:pt x="71418" y="58142"/>
                    <a:pt x="71918" y="56574"/>
                    <a:pt x="72385" y="55040"/>
                  </a:cubicBezTo>
                  <a:cubicBezTo>
                    <a:pt x="72719" y="53939"/>
                    <a:pt x="73086" y="52805"/>
                    <a:pt x="73953" y="52071"/>
                  </a:cubicBezTo>
                  <a:cubicBezTo>
                    <a:pt x="74259" y="51793"/>
                    <a:pt x="74843" y="51538"/>
                    <a:pt x="75338" y="51538"/>
                  </a:cubicBezTo>
                  <a:cubicBezTo>
                    <a:pt x="75437" y="51538"/>
                    <a:pt x="75532" y="51548"/>
                    <a:pt x="75621" y="51570"/>
                  </a:cubicBezTo>
                  <a:cubicBezTo>
                    <a:pt x="75721" y="51570"/>
                    <a:pt x="75754" y="51604"/>
                    <a:pt x="75821" y="51637"/>
                  </a:cubicBezTo>
                  <a:cubicBezTo>
                    <a:pt x="75721" y="51704"/>
                    <a:pt x="75588" y="51771"/>
                    <a:pt x="75454" y="51871"/>
                  </a:cubicBezTo>
                  <a:cubicBezTo>
                    <a:pt x="74654" y="52404"/>
                    <a:pt x="74720" y="53038"/>
                    <a:pt x="74754" y="53238"/>
                  </a:cubicBezTo>
                  <a:cubicBezTo>
                    <a:pt x="74820" y="53605"/>
                    <a:pt x="75121" y="53905"/>
                    <a:pt x="75454" y="53972"/>
                  </a:cubicBezTo>
                  <a:cubicBezTo>
                    <a:pt x="75527" y="53989"/>
                    <a:pt x="75599" y="53997"/>
                    <a:pt x="75670" y="53997"/>
                  </a:cubicBezTo>
                  <a:cubicBezTo>
                    <a:pt x="76020" y="53997"/>
                    <a:pt x="76339" y="53793"/>
                    <a:pt x="76588" y="53405"/>
                  </a:cubicBezTo>
                  <a:cubicBezTo>
                    <a:pt x="76889" y="52971"/>
                    <a:pt x="76922" y="52538"/>
                    <a:pt x="76755" y="52137"/>
                  </a:cubicBezTo>
                  <a:cubicBezTo>
                    <a:pt x="76722" y="52037"/>
                    <a:pt x="76622" y="51871"/>
                    <a:pt x="76488" y="51771"/>
                  </a:cubicBezTo>
                  <a:cubicBezTo>
                    <a:pt x="76588" y="51737"/>
                    <a:pt x="76722" y="51737"/>
                    <a:pt x="76789" y="51704"/>
                  </a:cubicBezTo>
                  <a:cubicBezTo>
                    <a:pt x="77089" y="51604"/>
                    <a:pt x="77389" y="51537"/>
                    <a:pt x="77656" y="51404"/>
                  </a:cubicBezTo>
                  <a:cubicBezTo>
                    <a:pt x="78156" y="51203"/>
                    <a:pt x="78623" y="50870"/>
                    <a:pt x="79057" y="50570"/>
                  </a:cubicBezTo>
                  <a:cubicBezTo>
                    <a:pt x="79224" y="50636"/>
                    <a:pt x="79424" y="50703"/>
                    <a:pt x="79624" y="50736"/>
                  </a:cubicBezTo>
                  <a:cubicBezTo>
                    <a:pt x="79773" y="50753"/>
                    <a:pt x="79923" y="50762"/>
                    <a:pt x="80073" y="50762"/>
                  </a:cubicBezTo>
                  <a:cubicBezTo>
                    <a:pt x="81392" y="50762"/>
                    <a:pt x="82695" y="50114"/>
                    <a:pt x="83593" y="49035"/>
                  </a:cubicBezTo>
                  <a:cubicBezTo>
                    <a:pt x="84327" y="48068"/>
                    <a:pt x="85228" y="46133"/>
                    <a:pt x="84427" y="44766"/>
                  </a:cubicBezTo>
                  <a:cubicBezTo>
                    <a:pt x="84294" y="44532"/>
                    <a:pt x="84094" y="44265"/>
                    <a:pt x="83827" y="44032"/>
                  </a:cubicBezTo>
                  <a:lnTo>
                    <a:pt x="83827" y="44032"/>
                  </a:lnTo>
                  <a:cubicBezTo>
                    <a:pt x="84227" y="44232"/>
                    <a:pt x="84628" y="44399"/>
                    <a:pt x="85061" y="44399"/>
                  </a:cubicBezTo>
                  <a:lnTo>
                    <a:pt x="85128" y="44399"/>
                  </a:lnTo>
                  <a:cubicBezTo>
                    <a:pt x="86062" y="44399"/>
                    <a:pt x="86796" y="43798"/>
                    <a:pt x="87129" y="42864"/>
                  </a:cubicBezTo>
                  <a:cubicBezTo>
                    <a:pt x="87430" y="42030"/>
                    <a:pt x="87096" y="41029"/>
                    <a:pt x="86462" y="40562"/>
                  </a:cubicBezTo>
                  <a:cubicBezTo>
                    <a:pt x="86180" y="40331"/>
                    <a:pt x="85818" y="40239"/>
                    <a:pt x="85438" y="40239"/>
                  </a:cubicBezTo>
                  <a:cubicBezTo>
                    <a:pt x="85325" y="40239"/>
                    <a:pt x="85210" y="40247"/>
                    <a:pt x="85095" y="40262"/>
                  </a:cubicBezTo>
                  <a:cubicBezTo>
                    <a:pt x="84628" y="40362"/>
                    <a:pt x="84194" y="40596"/>
                    <a:pt x="83927" y="41029"/>
                  </a:cubicBezTo>
                  <a:cubicBezTo>
                    <a:pt x="83660" y="41396"/>
                    <a:pt x="83593" y="41963"/>
                    <a:pt x="83760" y="42364"/>
                  </a:cubicBezTo>
                  <a:cubicBezTo>
                    <a:pt x="83894" y="42631"/>
                    <a:pt x="84127" y="42864"/>
                    <a:pt x="84427" y="42898"/>
                  </a:cubicBezTo>
                  <a:cubicBezTo>
                    <a:pt x="84484" y="42904"/>
                    <a:pt x="84545" y="42908"/>
                    <a:pt x="84609" y="42908"/>
                  </a:cubicBezTo>
                  <a:cubicBezTo>
                    <a:pt x="84885" y="42908"/>
                    <a:pt x="85211" y="42835"/>
                    <a:pt x="85428" y="42564"/>
                  </a:cubicBezTo>
                  <a:cubicBezTo>
                    <a:pt x="85762" y="42130"/>
                    <a:pt x="85495" y="41763"/>
                    <a:pt x="85361" y="41597"/>
                  </a:cubicBezTo>
                  <a:cubicBezTo>
                    <a:pt x="85328" y="41530"/>
                    <a:pt x="85228" y="41463"/>
                    <a:pt x="85128" y="41463"/>
                  </a:cubicBezTo>
                  <a:cubicBezTo>
                    <a:pt x="84928" y="41463"/>
                    <a:pt x="84794" y="41630"/>
                    <a:pt x="84794" y="41797"/>
                  </a:cubicBezTo>
                  <a:cubicBezTo>
                    <a:pt x="84794" y="41963"/>
                    <a:pt x="84961" y="42130"/>
                    <a:pt x="85128" y="42130"/>
                  </a:cubicBezTo>
                  <a:cubicBezTo>
                    <a:pt x="85161" y="42130"/>
                    <a:pt x="85195" y="42130"/>
                    <a:pt x="85261" y="42097"/>
                  </a:cubicBezTo>
                  <a:lnTo>
                    <a:pt x="85261" y="42097"/>
                  </a:lnTo>
                  <a:cubicBezTo>
                    <a:pt x="85261" y="42197"/>
                    <a:pt x="85261" y="42230"/>
                    <a:pt x="85161" y="42297"/>
                  </a:cubicBezTo>
                  <a:cubicBezTo>
                    <a:pt x="85029" y="42482"/>
                    <a:pt x="84813" y="42542"/>
                    <a:pt x="84629" y="42542"/>
                  </a:cubicBezTo>
                  <a:cubicBezTo>
                    <a:pt x="84581" y="42542"/>
                    <a:pt x="84536" y="42537"/>
                    <a:pt x="84494" y="42531"/>
                  </a:cubicBezTo>
                  <a:cubicBezTo>
                    <a:pt x="84294" y="42464"/>
                    <a:pt x="84161" y="42364"/>
                    <a:pt x="84094" y="42197"/>
                  </a:cubicBezTo>
                  <a:cubicBezTo>
                    <a:pt x="83960" y="41897"/>
                    <a:pt x="83994" y="41430"/>
                    <a:pt x="84194" y="41130"/>
                  </a:cubicBezTo>
                  <a:cubicBezTo>
                    <a:pt x="84427" y="40796"/>
                    <a:pt x="84761" y="40596"/>
                    <a:pt x="85128" y="40562"/>
                  </a:cubicBezTo>
                  <a:cubicBezTo>
                    <a:pt x="85224" y="40536"/>
                    <a:pt x="85324" y="40524"/>
                    <a:pt x="85425" y="40524"/>
                  </a:cubicBezTo>
                  <a:cubicBezTo>
                    <a:pt x="85710" y="40524"/>
                    <a:pt x="85998" y="40624"/>
                    <a:pt x="86195" y="40796"/>
                  </a:cubicBezTo>
                  <a:cubicBezTo>
                    <a:pt x="86762" y="41196"/>
                    <a:pt x="86996" y="42030"/>
                    <a:pt x="86762" y="42731"/>
                  </a:cubicBezTo>
                  <a:cubicBezTo>
                    <a:pt x="86472" y="43538"/>
                    <a:pt x="85868" y="44033"/>
                    <a:pt x="85103" y="44033"/>
                  </a:cubicBezTo>
                  <a:cubicBezTo>
                    <a:pt x="85078" y="44033"/>
                    <a:pt x="85053" y="44033"/>
                    <a:pt x="85028" y="44032"/>
                  </a:cubicBezTo>
                  <a:cubicBezTo>
                    <a:pt x="84261" y="43965"/>
                    <a:pt x="83260" y="43398"/>
                    <a:pt x="82993" y="42364"/>
                  </a:cubicBezTo>
                  <a:cubicBezTo>
                    <a:pt x="82659" y="41029"/>
                    <a:pt x="83493" y="39061"/>
                    <a:pt x="84527" y="37994"/>
                  </a:cubicBezTo>
                  <a:cubicBezTo>
                    <a:pt x="84828" y="37694"/>
                    <a:pt x="85228" y="37394"/>
                    <a:pt x="85595" y="37227"/>
                  </a:cubicBezTo>
                  <a:cubicBezTo>
                    <a:pt x="85795" y="37560"/>
                    <a:pt x="86062" y="37794"/>
                    <a:pt x="86329" y="38027"/>
                  </a:cubicBezTo>
                  <a:cubicBezTo>
                    <a:pt x="86589" y="38193"/>
                    <a:pt x="86883" y="38258"/>
                    <a:pt x="87150" y="38258"/>
                  </a:cubicBezTo>
                  <a:cubicBezTo>
                    <a:pt x="87260" y="38258"/>
                    <a:pt x="87366" y="38247"/>
                    <a:pt x="87463" y="38227"/>
                  </a:cubicBezTo>
                  <a:cubicBezTo>
                    <a:pt x="87730" y="38127"/>
                    <a:pt x="87930" y="37961"/>
                    <a:pt x="87997" y="37727"/>
                  </a:cubicBezTo>
                  <a:cubicBezTo>
                    <a:pt x="88097" y="37527"/>
                    <a:pt x="88097" y="37260"/>
                    <a:pt x="87963" y="37060"/>
                  </a:cubicBezTo>
                  <a:cubicBezTo>
                    <a:pt x="87763" y="36693"/>
                    <a:pt x="87196" y="36560"/>
                    <a:pt x="86829" y="36560"/>
                  </a:cubicBezTo>
                  <a:cubicBezTo>
                    <a:pt x="86462" y="36593"/>
                    <a:pt x="86095" y="36693"/>
                    <a:pt x="85728" y="36793"/>
                  </a:cubicBezTo>
                  <a:cubicBezTo>
                    <a:pt x="85562" y="36426"/>
                    <a:pt x="85361" y="35959"/>
                    <a:pt x="85295" y="35492"/>
                  </a:cubicBezTo>
                  <a:cubicBezTo>
                    <a:pt x="85161" y="34758"/>
                    <a:pt x="85261" y="34024"/>
                    <a:pt x="85495" y="33391"/>
                  </a:cubicBezTo>
                  <a:cubicBezTo>
                    <a:pt x="85862" y="33924"/>
                    <a:pt x="86395" y="34291"/>
                    <a:pt x="87096" y="34391"/>
                  </a:cubicBezTo>
                  <a:cubicBezTo>
                    <a:pt x="87263" y="34425"/>
                    <a:pt x="87396" y="34425"/>
                    <a:pt x="87563" y="34425"/>
                  </a:cubicBezTo>
                  <a:cubicBezTo>
                    <a:pt x="88997" y="34425"/>
                    <a:pt x="89731" y="33324"/>
                    <a:pt x="89831" y="33024"/>
                  </a:cubicBezTo>
                  <a:cubicBezTo>
                    <a:pt x="89741" y="32724"/>
                    <a:pt x="89002" y="31612"/>
                    <a:pt x="87591" y="31612"/>
                  </a:cubicBezTo>
                  <a:cubicBezTo>
                    <a:pt x="87434" y="31612"/>
                    <a:pt x="87269" y="31626"/>
                    <a:pt x="87096" y="31656"/>
                  </a:cubicBezTo>
                  <a:cubicBezTo>
                    <a:pt x="86395" y="31723"/>
                    <a:pt x="85895" y="32156"/>
                    <a:pt x="85495" y="32623"/>
                  </a:cubicBezTo>
                  <a:cubicBezTo>
                    <a:pt x="85261" y="32023"/>
                    <a:pt x="85228" y="31256"/>
                    <a:pt x="85295" y="30555"/>
                  </a:cubicBezTo>
                  <a:cubicBezTo>
                    <a:pt x="85361" y="30055"/>
                    <a:pt x="85495" y="29588"/>
                    <a:pt x="85728" y="29221"/>
                  </a:cubicBezTo>
                  <a:cubicBezTo>
                    <a:pt x="86095" y="29354"/>
                    <a:pt x="86462" y="29421"/>
                    <a:pt x="86829" y="29488"/>
                  </a:cubicBezTo>
                  <a:cubicBezTo>
                    <a:pt x="86860" y="29491"/>
                    <a:pt x="86892" y="29492"/>
                    <a:pt x="86925" y="29492"/>
                  </a:cubicBezTo>
                  <a:cubicBezTo>
                    <a:pt x="87288" y="29492"/>
                    <a:pt x="87780" y="29324"/>
                    <a:pt x="87963" y="28988"/>
                  </a:cubicBezTo>
                  <a:cubicBezTo>
                    <a:pt x="88097" y="28754"/>
                    <a:pt x="88097" y="28521"/>
                    <a:pt x="87997" y="28320"/>
                  </a:cubicBezTo>
                  <a:cubicBezTo>
                    <a:pt x="87930" y="28054"/>
                    <a:pt x="87730" y="27887"/>
                    <a:pt x="87463" y="27820"/>
                  </a:cubicBezTo>
                  <a:cubicBezTo>
                    <a:pt x="87341" y="27776"/>
                    <a:pt x="87211" y="27753"/>
                    <a:pt x="87080" y="27753"/>
                  </a:cubicBezTo>
                  <a:cubicBezTo>
                    <a:pt x="86818" y="27753"/>
                    <a:pt x="86551" y="27842"/>
                    <a:pt x="86329" y="28020"/>
                  </a:cubicBezTo>
                  <a:cubicBezTo>
                    <a:pt x="86062" y="28187"/>
                    <a:pt x="85795" y="28487"/>
                    <a:pt x="85595" y="28821"/>
                  </a:cubicBezTo>
                  <a:cubicBezTo>
                    <a:pt x="85228" y="28654"/>
                    <a:pt x="84828" y="28354"/>
                    <a:pt x="84527" y="28054"/>
                  </a:cubicBezTo>
                  <a:cubicBezTo>
                    <a:pt x="83493" y="26953"/>
                    <a:pt x="82659" y="25051"/>
                    <a:pt x="82993" y="23684"/>
                  </a:cubicBezTo>
                  <a:cubicBezTo>
                    <a:pt x="83293" y="22583"/>
                    <a:pt x="84261" y="22016"/>
                    <a:pt x="85028" y="21949"/>
                  </a:cubicBezTo>
                  <a:cubicBezTo>
                    <a:pt x="85054" y="21948"/>
                    <a:pt x="85080" y="21948"/>
                    <a:pt x="85106" y="21948"/>
                  </a:cubicBezTo>
                  <a:cubicBezTo>
                    <a:pt x="85901" y="21948"/>
                    <a:pt x="86504" y="22442"/>
                    <a:pt x="86762" y="23250"/>
                  </a:cubicBezTo>
                  <a:cubicBezTo>
                    <a:pt x="86963" y="23917"/>
                    <a:pt x="86762" y="24751"/>
                    <a:pt x="86195" y="25185"/>
                  </a:cubicBezTo>
                  <a:cubicBezTo>
                    <a:pt x="85984" y="25343"/>
                    <a:pt x="85669" y="25439"/>
                    <a:pt x="85364" y="25439"/>
                  </a:cubicBezTo>
                  <a:cubicBezTo>
                    <a:pt x="85284" y="25439"/>
                    <a:pt x="85204" y="25432"/>
                    <a:pt x="85128" y="25418"/>
                  </a:cubicBezTo>
                  <a:cubicBezTo>
                    <a:pt x="84761" y="25352"/>
                    <a:pt x="84427" y="25151"/>
                    <a:pt x="84194" y="24851"/>
                  </a:cubicBezTo>
                  <a:cubicBezTo>
                    <a:pt x="83994" y="24551"/>
                    <a:pt x="83960" y="24151"/>
                    <a:pt x="84094" y="23851"/>
                  </a:cubicBezTo>
                  <a:cubicBezTo>
                    <a:pt x="84161" y="23650"/>
                    <a:pt x="84294" y="23550"/>
                    <a:pt x="84494" y="23517"/>
                  </a:cubicBezTo>
                  <a:cubicBezTo>
                    <a:pt x="84537" y="23510"/>
                    <a:pt x="84585" y="23506"/>
                    <a:pt x="84635" y="23506"/>
                  </a:cubicBezTo>
                  <a:cubicBezTo>
                    <a:pt x="84817" y="23506"/>
                    <a:pt x="85030" y="23560"/>
                    <a:pt x="85161" y="23717"/>
                  </a:cubicBezTo>
                  <a:cubicBezTo>
                    <a:pt x="85228" y="23817"/>
                    <a:pt x="85261" y="23884"/>
                    <a:pt x="85261" y="23917"/>
                  </a:cubicBezTo>
                  <a:cubicBezTo>
                    <a:pt x="85195" y="23917"/>
                    <a:pt x="85161" y="23884"/>
                    <a:pt x="85128" y="23884"/>
                  </a:cubicBezTo>
                  <a:cubicBezTo>
                    <a:pt x="84928" y="23884"/>
                    <a:pt x="84794" y="24051"/>
                    <a:pt x="84794" y="24217"/>
                  </a:cubicBezTo>
                  <a:cubicBezTo>
                    <a:pt x="84794" y="24418"/>
                    <a:pt x="84961" y="24551"/>
                    <a:pt x="85128" y="24551"/>
                  </a:cubicBezTo>
                  <a:cubicBezTo>
                    <a:pt x="85261" y="24551"/>
                    <a:pt x="85328" y="24518"/>
                    <a:pt x="85428" y="24384"/>
                  </a:cubicBezTo>
                  <a:cubicBezTo>
                    <a:pt x="85495" y="24217"/>
                    <a:pt x="85762" y="23851"/>
                    <a:pt x="85461" y="23417"/>
                  </a:cubicBezTo>
                  <a:cubicBezTo>
                    <a:pt x="85245" y="23146"/>
                    <a:pt x="84918" y="23073"/>
                    <a:pt x="84642" y="23073"/>
                  </a:cubicBezTo>
                  <a:cubicBezTo>
                    <a:pt x="84578" y="23073"/>
                    <a:pt x="84517" y="23077"/>
                    <a:pt x="84461" y="23083"/>
                  </a:cubicBezTo>
                  <a:cubicBezTo>
                    <a:pt x="84127" y="23150"/>
                    <a:pt x="83927" y="23350"/>
                    <a:pt x="83794" y="23650"/>
                  </a:cubicBezTo>
                  <a:cubicBezTo>
                    <a:pt x="83627" y="24051"/>
                    <a:pt x="83694" y="24584"/>
                    <a:pt x="83960" y="24985"/>
                  </a:cubicBezTo>
                  <a:cubicBezTo>
                    <a:pt x="84194" y="25352"/>
                    <a:pt x="84628" y="25652"/>
                    <a:pt x="85128" y="25719"/>
                  </a:cubicBezTo>
                  <a:cubicBezTo>
                    <a:pt x="85241" y="25741"/>
                    <a:pt x="85351" y="25752"/>
                    <a:pt x="85460" y="25752"/>
                  </a:cubicBezTo>
                  <a:cubicBezTo>
                    <a:pt x="85835" y="25752"/>
                    <a:pt x="86185" y="25625"/>
                    <a:pt x="86496" y="25418"/>
                  </a:cubicBezTo>
                  <a:cubicBezTo>
                    <a:pt x="87163" y="24985"/>
                    <a:pt x="87463" y="23984"/>
                    <a:pt x="87163" y="23150"/>
                  </a:cubicBezTo>
                  <a:cubicBezTo>
                    <a:pt x="86838" y="22176"/>
                    <a:pt x="86102" y="21581"/>
                    <a:pt x="85171" y="21581"/>
                  </a:cubicBezTo>
                  <a:cubicBezTo>
                    <a:pt x="85146" y="21581"/>
                    <a:pt x="85120" y="21581"/>
                    <a:pt x="85095" y="21582"/>
                  </a:cubicBezTo>
                  <a:cubicBezTo>
                    <a:pt x="84661" y="21582"/>
                    <a:pt x="84261" y="21749"/>
                    <a:pt x="83894" y="21983"/>
                  </a:cubicBezTo>
                  <a:cubicBezTo>
                    <a:pt x="84127" y="21716"/>
                    <a:pt x="84327" y="21482"/>
                    <a:pt x="84461" y="21215"/>
                  </a:cubicBezTo>
                  <a:cubicBezTo>
                    <a:pt x="85261" y="19848"/>
                    <a:pt x="84427" y="17913"/>
                    <a:pt x="83627" y="16979"/>
                  </a:cubicBezTo>
                  <a:cubicBezTo>
                    <a:pt x="82728" y="15870"/>
                    <a:pt x="81425" y="15219"/>
                    <a:pt x="80105" y="15219"/>
                  </a:cubicBezTo>
                  <a:cubicBezTo>
                    <a:pt x="79956" y="15219"/>
                    <a:pt x="79806" y="15227"/>
                    <a:pt x="79657" y="15244"/>
                  </a:cubicBezTo>
                  <a:cubicBezTo>
                    <a:pt x="79457" y="15311"/>
                    <a:pt x="79290" y="15344"/>
                    <a:pt x="79090" y="15411"/>
                  </a:cubicBezTo>
                  <a:cubicBezTo>
                    <a:pt x="78657" y="15078"/>
                    <a:pt x="78223" y="14811"/>
                    <a:pt x="77723" y="14577"/>
                  </a:cubicBezTo>
                  <a:cubicBezTo>
                    <a:pt x="77456" y="14477"/>
                    <a:pt x="77122" y="14377"/>
                    <a:pt x="76822" y="14310"/>
                  </a:cubicBezTo>
                  <a:cubicBezTo>
                    <a:pt x="76755" y="14244"/>
                    <a:pt x="76622" y="14244"/>
                    <a:pt x="76555" y="14210"/>
                  </a:cubicBezTo>
                  <a:lnTo>
                    <a:pt x="76789" y="13843"/>
                  </a:lnTo>
                  <a:cubicBezTo>
                    <a:pt x="76955" y="13410"/>
                    <a:pt x="76889" y="13009"/>
                    <a:pt x="76622" y="12576"/>
                  </a:cubicBezTo>
                  <a:cubicBezTo>
                    <a:pt x="76368" y="12209"/>
                    <a:pt x="76043" y="11986"/>
                    <a:pt x="75686" y="11986"/>
                  </a:cubicBezTo>
                  <a:cubicBezTo>
                    <a:pt x="75621" y="11986"/>
                    <a:pt x="75555" y="11993"/>
                    <a:pt x="75488" y="12009"/>
                  </a:cubicBezTo>
                  <a:cubicBezTo>
                    <a:pt x="75121" y="12075"/>
                    <a:pt x="74820" y="12376"/>
                    <a:pt x="74787" y="12743"/>
                  </a:cubicBezTo>
                  <a:cubicBezTo>
                    <a:pt x="74754" y="13009"/>
                    <a:pt x="74720" y="13577"/>
                    <a:pt x="75488" y="14144"/>
                  </a:cubicBezTo>
                  <a:cubicBezTo>
                    <a:pt x="75621" y="14210"/>
                    <a:pt x="75754" y="14310"/>
                    <a:pt x="75888" y="14344"/>
                  </a:cubicBezTo>
                  <a:cubicBezTo>
                    <a:pt x="75788" y="14377"/>
                    <a:pt x="75754" y="14377"/>
                    <a:pt x="75654" y="14410"/>
                  </a:cubicBezTo>
                  <a:cubicBezTo>
                    <a:pt x="75565" y="14433"/>
                    <a:pt x="75471" y="14443"/>
                    <a:pt x="75373" y="14443"/>
                  </a:cubicBezTo>
                  <a:cubicBezTo>
                    <a:pt x="74885" y="14443"/>
                    <a:pt x="74320" y="14188"/>
                    <a:pt x="73987" y="13910"/>
                  </a:cubicBezTo>
                  <a:cubicBezTo>
                    <a:pt x="73119" y="13143"/>
                    <a:pt x="72786" y="12042"/>
                    <a:pt x="72419" y="10975"/>
                  </a:cubicBezTo>
                  <a:cubicBezTo>
                    <a:pt x="71952" y="9407"/>
                    <a:pt x="71451" y="7839"/>
                    <a:pt x="69450" y="7372"/>
                  </a:cubicBezTo>
                  <a:cubicBezTo>
                    <a:pt x="69176" y="7311"/>
                    <a:pt x="68889" y="7281"/>
                    <a:pt x="68603" y="7281"/>
                  </a:cubicBezTo>
                  <a:cubicBezTo>
                    <a:pt x="67950" y="7281"/>
                    <a:pt x="67302" y="7437"/>
                    <a:pt x="66815" y="7739"/>
                  </a:cubicBezTo>
                  <a:cubicBezTo>
                    <a:pt x="66615" y="7872"/>
                    <a:pt x="66414" y="8039"/>
                    <a:pt x="66281" y="8239"/>
                  </a:cubicBezTo>
                  <a:cubicBezTo>
                    <a:pt x="66248" y="7706"/>
                    <a:pt x="66014" y="7172"/>
                    <a:pt x="65647" y="6838"/>
                  </a:cubicBezTo>
                  <a:cubicBezTo>
                    <a:pt x="64913" y="6138"/>
                    <a:pt x="63779" y="6038"/>
                    <a:pt x="63312" y="6038"/>
                  </a:cubicBezTo>
                  <a:cubicBezTo>
                    <a:pt x="61778" y="6038"/>
                    <a:pt x="60177" y="6705"/>
                    <a:pt x="58776" y="7906"/>
                  </a:cubicBezTo>
                  <a:cubicBezTo>
                    <a:pt x="58976" y="6538"/>
                    <a:pt x="59610" y="5971"/>
                    <a:pt x="60777" y="5971"/>
                  </a:cubicBezTo>
                  <a:lnTo>
                    <a:pt x="60810" y="5637"/>
                  </a:lnTo>
                  <a:cubicBezTo>
                    <a:pt x="60343" y="5537"/>
                    <a:pt x="59776" y="5404"/>
                    <a:pt x="59309" y="5404"/>
                  </a:cubicBezTo>
                  <a:cubicBezTo>
                    <a:pt x="59225" y="5400"/>
                    <a:pt x="59138" y="5397"/>
                    <a:pt x="59052" y="5397"/>
                  </a:cubicBezTo>
                  <a:cubicBezTo>
                    <a:pt x="58491" y="5397"/>
                    <a:pt x="57904" y="5484"/>
                    <a:pt x="57441" y="5571"/>
                  </a:cubicBezTo>
                  <a:cubicBezTo>
                    <a:pt x="56441" y="5838"/>
                    <a:pt x="55473" y="6171"/>
                    <a:pt x="54506" y="6505"/>
                  </a:cubicBezTo>
                  <a:cubicBezTo>
                    <a:pt x="54239" y="6571"/>
                    <a:pt x="53972" y="6705"/>
                    <a:pt x="53672" y="6805"/>
                  </a:cubicBezTo>
                  <a:cubicBezTo>
                    <a:pt x="53334" y="6925"/>
                    <a:pt x="53004" y="6984"/>
                    <a:pt x="52681" y="6984"/>
                  </a:cubicBezTo>
                  <a:cubicBezTo>
                    <a:pt x="52017" y="6984"/>
                    <a:pt x="51387" y="6732"/>
                    <a:pt x="50803" y="6238"/>
                  </a:cubicBezTo>
                  <a:cubicBezTo>
                    <a:pt x="51304" y="5738"/>
                    <a:pt x="51771" y="5037"/>
                    <a:pt x="51771" y="4403"/>
                  </a:cubicBezTo>
                  <a:cubicBezTo>
                    <a:pt x="51771" y="4036"/>
                    <a:pt x="51637" y="3569"/>
                    <a:pt x="50937" y="3302"/>
                  </a:cubicBezTo>
                  <a:cubicBezTo>
                    <a:pt x="50762" y="3226"/>
                    <a:pt x="50587" y="3189"/>
                    <a:pt x="50420" y="3189"/>
                  </a:cubicBezTo>
                  <a:cubicBezTo>
                    <a:pt x="50078" y="3189"/>
                    <a:pt x="49771" y="3345"/>
                    <a:pt x="49569" y="3636"/>
                  </a:cubicBezTo>
                  <a:cubicBezTo>
                    <a:pt x="49236" y="4136"/>
                    <a:pt x="49202" y="5037"/>
                    <a:pt x="49969" y="5971"/>
                  </a:cubicBezTo>
                  <a:cubicBezTo>
                    <a:pt x="50069" y="6071"/>
                    <a:pt x="50203" y="6171"/>
                    <a:pt x="50270" y="6238"/>
                  </a:cubicBezTo>
                  <a:cubicBezTo>
                    <a:pt x="50069" y="6405"/>
                    <a:pt x="49869" y="6538"/>
                    <a:pt x="49703" y="6638"/>
                  </a:cubicBezTo>
                  <a:cubicBezTo>
                    <a:pt x="49240" y="6796"/>
                    <a:pt x="48715" y="6866"/>
                    <a:pt x="48190" y="6866"/>
                  </a:cubicBezTo>
                  <a:cubicBezTo>
                    <a:pt x="47276" y="6866"/>
                    <a:pt x="46360" y="6656"/>
                    <a:pt x="45766" y="6338"/>
                  </a:cubicBezTo>
                  <a:cubicBezTo>
                    <a:pt x="45533" y="6205"/>
                    <a:pt x="45299" y="6038"/>
                    <a:pt x="45133" y="5871"/>
                  </a:cubicBezTo>
                  <a:cubicBezTo>
                    <a:pt x="45800" y="5204"/>
                    <a:pt x="46200" y="4337"/>
                    <a:pt x="46300" y="3336"/>
                  </a:cubicBezTo>
                  <a:cubicBezTo>
                    <a:pt x="46434" y="2002"/>
                    <a:pt x="45900" y="734"/>
                    <a:pt x="44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28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82801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8"/>
          <p:cNvSpPr/>
          <p:nvPr/>
        </p:nvSpPr>
        <p:spPr>
          <a:xfrm>
            <a:off x="8207671" y="260561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8"/>
          <p:cNvSpPr/>
          <p:nvPr/>
        </p:nvSpPr>
        <p:spPr>
          <a:xfrm>
            <a:off x="8208307" y="422847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8"/>
          <p:cNvSpPr/>
          <p:nvPr/>
        </p:nvSpPr>
        <p:spPr>
          <a:xfrm flipH="1">
            <a:off x="240560" y="230242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 flipH="1">
            <a:off x="241196" y="419815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8" name="Google Shape;348;p28"/>
          <p:cNvGrpSpPr/>
          <p:nvPr/>
        </p:nvGrpSpPr>
        <p:grpSpPr>
          <a:xfrm>
            <a:off x="2492541" y="492257"/>
            <a:ext cx="4159190" cy="4158987"/>
            <a:chOff x="1857000" y="610525"/>
            <a:chExt cx="3921914" cy="3919875"/>
          </a:xfrm>
        </p:grpSpPr>
        <p:sp>
          <p:nvSpPr>
            <p:cNvPr id="349" name="Google Shape;349;p28"/>
            <p:cNvSpPr/>
            <p:nvPr/>
          </p:nvSpPr>
          <p:spPr>
            <a:xfrm>
              <a:off x="1857000" y="610525"/>
              <a:ext cx="3921914" cy="3919875"/>
            </a:xfrm>
            <a:custGeom>
              <a:avLst/>
              <a:gdLst/>
              <a:ahLst/>
              <a:cxnLst/>
              <a:rect l="l" t="t" r="r" b="b"/>
              <a:pathLst>
                <a:path w="63446" h="63413" extrusionOk="0">
                  <a:moveTo>
                    <a:pt x="31689" y="0"/>
                  </a:moveTo>
                  <a:lnTo>
                    <a:pt x="30255" y="534"/>
                  </a:lnTo>
                  <a:cubicBezTo>
                    <a:pt x="29855" y="767"/>
                    <a:pt x="29454" y="1101"/>
                    <a:pt x="29188" y="1501"/>
                  </a:cubicBezTo>
                  <a:cubicBezTo>
                    <a:pt x="29088" y="1435"/>
                    <a:pt x="29021" y="1401"/>
                    <a:pt x="28887" y="1368"/>
                  </a:cubicBezTo>
                  <a:cubicBezTo>
                    <a:pt x="28354" y="1101"/>
                    <a:pt x="27720" y="1001"/>
                    <a:pt x="27119" y="1001"/>
                  </a:cubicBezTo>
                  <a:cubicBezTo>
                    <a:pt x="26286" y="1001"/>
                    <a:pt x="25552" y="1201"/>
                    <a:pt x="24885" y="1668"/>
                  </a:cubicBezTo>
                  <a:cubicBezTo>
                    <a:pt x="24217" y="2102"/>
                    <a:pt x="23717" y="2736"/>
                    <a:pt x="23450" y="3503"/>
                  </a:cubicBezTo>
                  <a:cubicBezTo>
                    <a:pt x="23383" y="3369"/>
                    <a:pt x="23283" y="3203"/>
                    <a:pt x="23183" y="3069"/>
                  </a:cubicBezTo>
                  <a:cubicBezTo>
                    <a:pt x="22683" y="2502"/>
                    <a:pt x="21916" y="2168"/>
                    <a:pt x="21115" y="2168"/>
                  </a:cubicBezTo>
                  <a:cubicBezTo>
                    <a:pt x="20948" y="2168"/>
                    <a:pt x="20782" y="2168"/>
                    <a:pt x="20682" y="2202"/>
                  </a:cubicBezTo>
                  <a:cubicBezTo>
                    <a:pt x="19347" y="2435"/>
                    <a:pt x="18213" y="3703"/>
                    <a:pt x="18046" y="5204"/>
                  </a:cubicBezTo>
                  <a:cubicBezTo>
                    <a:pt x="17579" y="5271"/>
                    <a:pt x="17112" y="5371"/>
                    <a:pt x="16745" y="5504"/>
                  </a:cubicBezTo>
                  <a:lnTo>
                    <a:pt x="16579" y="5538"/>
                  </a:lnTo>
                  <a:cubicBezTo>
                    <a:pt x="15878" y="5738"/>
                    <a:pt x="14777" y="6105"/>
                    <a:pt x="13877" y="6738"/>
                  </a:cubicBezTo>
                  <a:cubicBezTo>
                    <a:pt x="11909" y="7406"/>
                    <a:pt x="10341" y="9240"/>
                    <a:pt x="9674" y="10741"/>
                  </a:cubicBezTo>
                  <a:cubicBezTo>
                    <a:pt x="9540" y="10775"/>
                    <a:pt x="9407" y="10875"/>
                    <a:pt x="9273" y="10908"/>
                  </a:cubicBezTo>
                  <a:cubicBezTo>
                    <a:pt x="7606" y="11775"/>
                    <a:pt x="5838" y="13510"/>
                    <a:pt x="5671" y="15711"/>
                  </a:cubicBezTo>
                  <a:cubicBezTo>
                    <a:pt x="5671" y="15878"/>
                    <a:pt x="5671" y="16045"/>
                    <a:pt x="5604" y="16212"/>
                  </a:cubicBezTo>
                  <a:cubicBezTo>
                    <a:pt x="5571" y="16345"/>
                    <a:pt x="5504" y="16445"/>
                    <a:pt x="5504" y="16579"/>
                  </a:cubicBezTo>
                  <a:cubicBezTo>
                    <a:pt x="5404" y="16779"/>
                    <a:pt x="5371" y="17046"/>
                    <a:pt x="5371" y="17246"/>
                  </a:cubicBezTo>
                  <a:lnTo>
                    <a:pt x="5271" y="17246"/>
                  </a:lnTo>
                  <a:cubicBezTo>
                    <a:pt x="4270" y="17246"/>
                    <a:pt x="3269" y="17846"/>
                    <a:pt x="2769" y="18747"/>
                  </a:cubicBezTo>
                  <a:cubicBezTo>
                    <a:pt x="2068" y="20015"/>
                    <a:pt x="2235" y="21416"/>
                    <a:pt x="3169" y="22450"/>
                  </a:cubicBezTo>
                  <a:lnTo>
                    <a:pt x="4570" y="23450"/>
                  </a:lnTo>
                  <a:cubicBezTo>
                    <a:pt x="4770" y="23550"/>
                    <a:pt x="4904" y="23584"/>
                    <a:pt x="4937" y="24017"/>
                  </a:cubicBezTo>
                  <a:cubicBezTo>
                    <a:pt x="5004" y="24251"/>
                    <a:pt x="4737" y="24685"/>
                    <a:pt x="4270" y="25218"/>
                  </a:cubicBezTo>
                  <a:cubicBezTo>
                    <a:pt x="4203" y="25285"/>
                    <a:pt x="3903" y="25518"/>
                    <a:pt x="3703" y="25619"/>
                  </a:cubicBezTo>
                  <a:cubicBezTo>
                    <a:pt x="2569" y="26386"/>
                    <a:pt x="0" y="28120"/>
                    <a:pt x="1068" y="31223"/>
                  </a:cubicBezTo>
                  <a:cubicBezTo>
                    <a:pt x="1101" y="31389"/>
                    <a:pt x="1201" y="31556"/>
                    <a:pt x="1268" y="31723"/>
                  </a:cubicBezTo>
                  <a:cubicBezTo>
                    <a:pt x="1201" y="31890"/>
                    <a:pt x="1101" y="32057"/>
                    <a:pt x="1068" y="32223"/>
                  </a:cubicBezTo>
                  <a:cubicBezTo>
                    <a:pt x="0" y="35292"/>
                    <a:pt x="2569" y="37060"/>
                    <a:pt x="3703" y="37794"/>
                  </a:cubicBezTo>
                  <a:cubicBezTo>
                    <a:pt x="3903" y="37927"/>
                    <a:pt x="4203" y="38128"/>
                    <a:pt x="4270" y="38228"/>
                  </a:cubicBezTo>
                  <a:cubicBezTo>
                    <a:pt x="4770" y="38761"/>
                    <a:pt x="5004" y="39128"/>
                    <a:pt x="5004" y="39428"/>
                  </a:cubicBezTo>
                  <a:cubicBezTo>
                    <a:pt x="4937" y="39895"/>
                    <a:pt x="4837" y="39929"/>
                    <a:pt x="4603" y="39962"/>
                  </a:cubicBezTo>
                  <a:lnTo>
                    <a:pt x="3202" y="40963"/>
                  </a:lnTo>
                  <a:cubicBezTo>
                    <a:pt x="2268" y="41997"/>
                    <a:pt x="2102" y="43431"/>
                    <a:pt x="2835" y="44666"/>
                  </a:cubicBezTo>
                  <a:cubicBezTo>
                    <a:pt x="3336" y="45600"/>
                    <a:pt x="4337" y="46167"/>
                    <a:pt x="5337" y="46167"/>
                  </a:cubicBezTo>
                  <a:lnTo>
                    <a:pt x="5437" y="46167"/>
                  </a:lnTo>
                  <a:cubicBezTo>
                    <a:pt x="5504" y="46400"/>
                    <a:pt x="5537" y="46634"/>
                    <a:pt x="5571" y="46867"/>
                  </a:cubicBezTo>
                  <a:lnTo>
                    <a:pt x="5704" y="47234"/>
                  </a:lnTo>
                  <a:cubicBezTo>
                    <a:pt x="5704" y="47434"/>
                    <a:pt x="5704" y="47601"/>
                    <a:pt x="5738" y="47734"/>
                  </a:cubicBezTo>
                  <a:cubicBezTo>
                    <a:pt x="5871" y="49969"/>
                    <a:pt x="7706" y="51671"/>
                    <a:pt x="9373" y="52504"/>
                  </a:cubicBezTo>
                  <a:cubicBezTo>
                    <a:pt x="9507" y="52605"/>
                    <a:pt x="9607" y="52638"/>
                    <a:pt x="9740" y="52671"/>
                  </a:cubicBezTo>
                  <a:cubicBezTo>
                    <a:pt x="10408" y="54172"/>
                    <a:pt x="12009" y="56007"/>
                    <a:pt x="13943" y="56674"/>
                  </a:cubicBezTo>
                  <a:cubicBezTo>
                    <a:pt x="14844" y="57341"/>
                    <a:pt x="15945" y="57675"/>
                    <a:pt x="16679" y="57908"/>
                  </a:cubicBezTo>
                  <a:lnTo>
                    <a:pt x="16845" y="57942"/>
                  </a:lnTo>
                  <a:cubicBezTo>
                    <a:pt x="17212" y="58075"/>
                    <a:pt x="17679" y="58142"/>
                    <a:pt x="18113" y="58242"/>
                  </a:cubicBezTo>
                  <a:cubicBezTo>
                    <a:pt x="18280" y="59743"/>
                    <a:pt x="19381" y="61011"/>
                    <a:pt x="20715" y="61244"/>
                  </a:cubicBezTo>
                  <a:cubicBezTo>
                    <a:pt x="20882" y="61277"/>
                    <a:pt x="21048" y="61277"/>
                    <a:pt x="21182" y="61277"/>
                  </a:cubicBezTo>
                  <a:cubicBezTo>
                    <a:pt x="21949" y="61277"/>
                    <a:pt x="22716" y="60944"/>
                    <a:pt x="23217" y="60343"/>
                  </a:cubicBezTo>
                  <a:cubicBezTo>
                    <a:pt x="23350" y="60243"/>
                    <a:pt x="23417" y="60110"/>
                    <a:pt x="23517" y="59943"/>
                  </a:cubicBezTo>
                  <a:cubicBezTo>
                    <a:pt x="23750" y="60677"/>
                    <a:pt x="24251" y="61311"/>
                    <a:pt x="24918" y="61778"/>
                  </a:cubicBezTo>
                  <a:cubicBezTo>
                    <a:pt x="25585" y="62178"/>
                    <a:pt x="26352" y="62445"/>
                    <a:pt x="27186" y="62445"/>
                  </a:cubicBezTo>
                  <a:cubicBezTo>
                    <a:pt x="27753" y="62445"/>
                    <a:pt x="28387" y="62311"/>
                    <a:pt x="28921" y="62078"/>
                  </a:cubicBezTo>
                  <a:cubicBezTo>
                    <a:pt x="29021" y="62011"/>
                    <a:pt x="29088" y="61978"/>
                    <a:pt x="29221" y="61945"/>
                  </a:cubicBezTo>
                  <a:cubicBezTo>
                    <a:pt x="29521" y="62311"/>
                    <a:pt x="29888" y="62645"/>
                    <a:pt x="30355" y="62912"/>
                  </a:cubicBezTo>
                  <a:lnTo>
                    <a:pt x="31756" y="63412"/>
                  </a:lnTo>
                  <a:lnTo>
                    <a:pt x="33190" y="62912"/>
                  </a:lnTo>
                  <a:cubicBezTo>
                    <a:pt x="33591" y="62645"/>
                    <a:pt x="33958" y="62311"/>
                    <a:pt x="34291" y="61945"/>
                  </a:cubicBezTo>
                  <a:cubicBezTo>
                    <a:pt x="34391" y="61978"/>
                    <a:pt x="34458" y="62011"/>
                    <a:pt x="34591" y="62078"/>
                  </a:cubicBezTo>
                  <a:cubicBezTo>
                    <a:pt x="35125" y="62311"/>
                    <a:pt x="35759" y="62445"/>
                    <a:pt x="36359" y="62445"/>
                  </a:cubicBezTo>
                  <a:cubicBezTo>
                    <a:pt x="37193" y="62445"/>
                    <a:pt x="37927" y="62245"/>
                    <a:pt x="38594" y="61778"/>
                  </a:cubicBezTo>
                  <a:cubicBezTo>
                    <a:pt x="39261" y="61311"/>
                    <a:pt x="39762" y="60677"/>
                    <a:pt x="39995" y="59943"/>
                  </a:cubicBezTo>
                  <a:cubicBezTo>
                    <a:pt x="40095" y="60077"/>
                    <a:pt x="40162" y="60243"/>
                    <a:pt x="40296" y="60343"/>
                  </a:cubicBezTo>
                  <a:cubicBezTo>
                    <a:pt x="40796" y="60944"/>
                    <a:pt x="41563" y="61277"/>
                    <a:pt x="42330" y="61277"/>
                  </a:cubicBezTo>
                  <a:cubicBezTo>
                    <a:pt x="42497" y="61277"/>
                    <a:pt x="42664" y="61277"/>
                    <a:pt x="42797" y="61244"/>
                  </a:cubicBezTo>
                  <a:cubicBezTo>
                    <a:pt x="44132" y="60977"/>
                    <a:pt x="45266" y="59743"/>
                    <a:pt x="45399" y="58242"/>
                  </a:cubicBezTo>
                  <a:cubicBezTo>
                    <a:pt x="45833" y="58142"/>
                    <a:pt x="46300" y="58075"/>
                    <a:pt x="46667" y="57942"/>
                  </a:cubicBezTo>
                  <a:lnTo>
                    <a:pt x="46834" y="57908"/>
                  </a:lnTo>
                  <a:cubicBezTo>
                    <a:pt x="47567" y="57675"/>
                    <a:pt x="48635" y="57308"/>
                    <a:pt x="49569" y="56674"/>
                  </a:cubicBezTo>
                  <a:cubicBezTo>
                    <a:pt x="51504" y="56007"/>
                    <a:pt x="53105" y="54172"/>
                    <a:pt x="53772" y="52671"/>
                  </a:cubicBezTo>
                  <a:cubicBezTo>
                    <a:pt x="53905" y="52638"/>
                    <a:pt x="54005" y="52571"/>
                    <a:pt x="54139" y="52504"/>
                  </a:cubicBezTo>
                  <a:cubicBezTo>
                    <a:pt x="55807" y="51637"/>
                    <a:pt x="57608" y="49936"/>
                    <a:pt x="57775" y="47734"/>
                  </a:cubicBezTo>
                  <a:cubicBezTo>
                    <a:pt x="57775" y="47568"/>
                    <a:pt x="57775" y="47401"/>
                    <a:pt x="57808" y="47234"/>
                  </a:cubicBezTo>
                  <a:cubicBezTo>
                    <a:pt x="57841" y="47101"/>
                    <a:pt x="57941" y="46967"/>
                    <a:pt x="57941" y="46867"/>
                  </a:cubicBezTo>
                  <a:cubicBezTo>
                    <a:pt x="58008" y="46634"/>
                    <a:pt x="58075" y="46400"/>
                    <a:pt x="58075" y="46167"/>
                  </a:cubicBezTo>
                  <a:lnTo>
                    <a:pt x="58175" y="46167"/>
                  </a:lnTo>
                  <a:cubicBezTo>
                    <a:pt x="59176" y="46167"/>
                    <a:pt x="60210" y="45600"/>
                    <a:pt x="60677" y="44666"/>
                  </a:cubicBezTo>
                  <a:cubicBezTo>
                    <a:pt x="61411" y="43431"/>
                    <a:pt x="61244" y="41997"/>
                    <a:pt x="60310" y="40996"/>
                  </a:cubicBezTo>
                  <a:lnTo>
                    <a:pt x="58909" y="39996"/>
                  </a:lnTo>
                  <a:cubicBezTo>
                    <a:pt x="58709" y="39929"/>
                    <a:pt x="58575" y="39895"/>
                    <a:pt x="58542" y="39462"/>
                  </a:cubicBezTo>
                  <a:cubicBezTo>
                    <a:pt x="58475" y="39162"/>
                    <a:pt x="58709" y="38795"/>
                    <a:pt x="59209" y="38261"/>
                  </a:cubicBezTo>
                  <a:cubicBezTo>
                    <a:pt x="59242" y="38161"/>
                    <a:pt x="59576" y="38027"/>
                    <a:pt x="59743" y="37861"/>
                  </a:cubicBezTo>
                  <a:cubicBezTo>
                    <a:pt x="60877" y="37093"/>
                    <a:pt x="63445" y="35359"/>
                    <a:pt x="62378" y="32257"/>
                  </a:cubicBezTo>
                  <a:cubicBezTo>
                    <a:pt x="62278" y="32090"/>
                    <a:pt x="62245" y="31890"/>
                    <a:pt x="62144" y="31756"/>
                  </a:cubicBezTo>
                  <a:cubicBezTo>
                    <a:pt x="62245" y="31590"/>
                    <a:pt x="62311" y="31423"/>
                    <a:pt x="62378" y="31256"/>
                  </a:cubicBezTo>
                  <a:cubicBezTo>
                    <a:pt x="63445" y="28187"/>
                    <a:pt x="60877" y="26419"/>
                    <a:pt x="59743" y="25619"/>
                  </a:cubicBezTo>
                  <a:cubicBezTo>
                    <a:pt x="59543" y="25518"/>
                    <a:pt x="59242" y="25285"/>
                    <a:pt x="59142" y="25218"/>
                  </a:cubicBezTo>
                  <a:cubicBezTo>
                    <a:pt x="58642" y="24685"/>
                    <a:pt x="58442" y="24284"/>
                    <a:pt x="58442" y="24017"/>
                  </a:cubicBezTo>
                  <a:cubicBezTo>
                    <a:pt x="58475" y="23550"/>
                    <a:pt x="58609" y="23517"/>
                    <a:pt x="58809" y="23450"/>
                  </a:cubicBezTo>
                  <a:lnTo>
                    <a:pt x="60243" y="22450"/>
                  </a:lnTo>
                  <a:cubicBezTo>
                    <a:pt x="61144" y="21416"/>
                    <a:pt x="61311" y="20015"/>
                    <a:pt x="60610" y="18747"/>
                  </a:cubicBezTo>
                  <a:cubicBezTo>
                    <a:pt x="60110" y="17846"/>
                    <a:pt x="59109" y="17246"/>
                    <a:pt x="58108" y="17246"/>
                  </a:cubicBezTo>
                  <a:lnTo>
                    <a:pt x="57975" y="17246"/>
                  </a:lnTo>
                  <a:cubicBezTo>
                    <a:pt x="57941" y="17046"/>
                    <a:pt x="57908" y="16779"/>
                    <a:pt x="57841" y="16579"/>
                  </a:cubicBezTo>
                  <a:lnTo>
                    <a:pt x="57741" y="16212"/>
                  </a:lnTo>
                  <a:cubicBezTo>
                    <a:pt x="57741" y="16012"/>
                    <a:pt x="57741" y="15845"/>
                    <a:pt x="57675" y="15711"/>
                  </a:cubicBezTo>
                  <a:cubicBezTo>
                    <a:pt x="57575" y="13443"/>
                    <a:pt x="55740" y="11742"/>
                    <a:pt x="54072" y="10908"/>
                  </a:cubicBezTo>
                  <a:cubicBezTo>
                    <a:pt x="53939" y="10841"/>
                    <a:pt x="53805" y="10775"/>
                    <a:pt x="53672" y="10741"/>
                  </a:cubicBezTo>
                  <a:cubicBezTo>
                    <a:pt x="53005" y="9240"/>
                    <a:pt x="51437" y="7406"/>
                    <a:pt x="49469" y="6738"/>
                  </a:cubicBezTo>
                  <a:cubicBezTo>
                    <a:pt x="48601" y="6071"/>
                    <a:pt x="47467" y="5738"/>
                    <a:pt x="46767" y="5538"/>
                  </a:cubicBezTo>
                  <a:lnTo>
                    <a:pt x="46600" y="5504"/>
                  </a:lnTo>
                  <a:cubicBezTo>
                    <a:pt x="46233" y="5371"/>
                    <a:pt x="45766" y="5271"/>
                    <a:pt x="45299" y="5204"/>
                  </a:cubicBezTo>
                  <a:cubicBezTo>
                    <a:pt x="45132" y="3703"/>
                    <a:pt x="44065" y="2402"/>
                    <a:pt x="42664" y="2202"/>
                  </a:cubicBezTo>
                  <a:cubicBezTo>
                    <a:pt x="42497" y="2168"/>
                    <a:pt x="42330" y="2168"/>
                    <a:pt x="42230" y="2168"/>
                  </a:cubicBezTo>
                  <a:cubicBezTo>
                    <a:pt x="41430" y="2168"/>
                    <a:pt x="40662" y="2502"/>
                    <a:pt x="40162" y="3069"/>
                  </a:cubicBezTo>
                  <a:cubicBezTo>
                    <a:pt x="40062" y="3203"/>
                    <a:pt x="39962" y="3336"/>
                    <a:pt x="39895" y="3503"/>
                  </a:cubicBezTo>
                  <a:cubicBezTo>
                    <a:pt x="39628" y="2736"/>
                    <a:pt x="39128" y="2102"/>
                    <a:pt x="38461" y="1668"/>
                  </a:cubicBezTo>
                  <a:cubicBezTo>
                    <a:pt x="37794" y="1234"/>
                    <a:pt x="37060" y="1001"/>
                    <a:pt x="36226" y="1001"/>
                  </a:cubicBezTo>
                  <a:cubicBezTo>
                    <a:pt x="35626" y="1001"/>
                    <a:pt x="35025" y="1101"/>
                    <a:pt x="34458" y="1368"/>
                  </a:cubicBezTo>
                  <a:cubicBezTo>
                    <a:pt x="34391" y="1401"/>
                    <a:pt x="34291" y="1435"/>
                    <a:pt x="34191" y="1501"/>
                  </a:cubicBezTo>
                  <a:cubicBezTo>
                    <a:pt x="33891" y="1101"/>
                    <a:pt x="33524" y="767"/>
                    <a:pt x="33090" y="534"/>
                  </a:cubicBezTo>
                  <a:lnTo>
                    <a:pt x="316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8"/>
            <p:cNvSpPr/>
            <p:nvPr/>
          </p:nvSpPr>
          <p:spPr>
            <a:xfrm>
              <a:off x="1964189" y="713634"/>
              <a:ext cx="3690974" cy="3711620"/>
            </a:xfrm>
            <a:custGeom>
              <a:avLst/>
              <a:gdLst/>
              <a:ahLst/>
              <a:cxnLst/>
              <a:rect l="l" t="t" r="r" b="b"/>
              <a:pathLst>
                <a:path w="59710" h="60044" extrusionOk="0">
                  <a:moveTo>
                    <a:pt x="19381" y="2435"/>
                  </a:moveTo>
                  <a:cubicBezTo>
                    <a:pt x="19548" y="2435"/>
                    <a:pt x="19715" y="2535"/>
                    <a:pt x="19848" y="2669"/>
                  </a:cubicBezTo>
                  <a:cubicBezTo>
                    <a:pt x="20015" y="2869"/>
                    <a:pt x="20048" y="3102"/>
                    <a:pt x="19948" y="3436"/>
                  </a:cubicBezTo>
                  <a:cubicBezTo>
                    <a:pt x="19748" y="4003"/>
                    <a:pt x="19181" y="4370"/>
                    <a:pt x="18514" y="4570"/>
                  </a:cubicBezTo>
                  <a:cubicBezTo>
                    <a:pt x="18380" y="4337"/>
                    <a:pt x="18314" y="4036"/>
                    <a:pt x="18347" y="3703"/>
                  </a:cubicBezTo>
                  <a:cubicBezTo>
                    <a:pt x="18447" y="3069"/>
                    <a:pt x="18881" y="2535"/>
                    <a:pt x="19281" y="2435"/>
                  </a:cubicBezTo>
                  <a:close/>
                  <a:moveTo>
                    <a:pt x="40663" y="2435"/>
                  </a:moveTo>
                  <a:cubicBezTo>
                    <a:pt x="41063" y="2535"/>
                    <a:pt x="41530" y="3036"/>
                    <a:pt x="41564" y="3703"/>
                  </a:cubicBezTo>
                  <a:cubicBezTo>
                    <a:pt x="41564" y="4070"/>
                    <a:pt x="41530" y="4370"/>
                    <a:pt x="41397" y="4570"/>
                  </a:cubicBezTo>
                  <a:cubicBezTo>
                    <a:pt x="40696" y="4370"/>
                    <a:pt x="40163" y="4003"/>
                    <a:pt x="39996" y="3436"/>
                  </a:cubicBezTo>
                  <a:cubicBezTo>
                    <a:pt x="39896" y="3102"/>
                    <a:pt x="39896" y="2869"/>
                    <a:pt x="40063" y="2669"/>
                  </a:cubicBezTo>
                  <a:cubicBezTo>
                    <a:pt x="40196" y="2535"/>
                    <a:pt x="40363" y="2435"/>
                    <a:pt x="40530" y="2435"/>
                  </a:cubicBezTo>
                  <a:close/>
                  <a:moveTo>
                    <a:pt x="29989" y="400"/>
                  </a:moveTo>
                  <a:cubicBezTo>
                    <a:pt x="30956" y="734"/>
                    <a:pt x="31490" y="1868"/>
                    <a:pt x="31490" y="2569"/>
                  </a:cubicBezTo>
                  <a:cubicBezTo>
                    <a:pt x="31490" y="3903"/>
                    <a:pt x="30789" y="4737"/>
                    <a:pt x="29989" y="5271"/>
                  </a:cubicBezTo>
                  <a:cubicBezTo>
                    <a:pt x="29188" y="4737"/>
                    <a:pt x="28454" y="3903"/>
                    <a:pt x="28488" y="2569"/>
                  </a:cubicBezTo>
                  <a:cubicBezTo>
                    <a:pt x="28488" y="1868"/>
                    <a:pt x="29021" y="734"/>
                    <a:pt x="29989" y="400"/>
                  </a:cubicBezTo>
                  <a:close/>
                  <a:moveTo>
                    <a:pt x="46000" y="6872"/>
                  </a:moveTo>
                  <a:cubicBezTo>
                    <a:pt x="46300" y="6872"/>
                    <a:pt x="46567" y="6905"/>
                    <a:pt x="46801" y="6938"/>
                  </a:cubicBezTo>
                  <a:cubicBezTo>
                    <a:pt x="47068" y="7172"/>
                    <a:pt x="47234" y="7505"/>
                    <a:pt x="47168" y="7906"/>
                  </a:cubicBezTo>
                  <a:cubicBezTo>
                    <a:pt x="47048" y="8446"/>
                    <a:pt x="46306" y="8716"/>
                    <a:pt x="45624" y="8716"/>
                  </a:cubicBezTo>
                  <a:cubicBezTo>
                    <a:pt x="45548" y="8716"/>
                    <a:pt x="45473" y="8713"/>
                    <a:pt x="45400" y="8706"/>
                  </a:cubicBezTo>
                  <a:cubicBezTo>
                    <a:pt x="44899" y="8606"/>
                    <a:pt x="44399" y="8406"/>
                    <a:pt x="44399" y="7906"/>
                  </a:cubicBezTo>
                  <a:cubicBezTo>
                    <a:pt x="44399" y="7572"/>
                    <a:pt x="44532" y="7339"/>
                    <a:pt x="44799" y="7172"/>
                  </a:cubicBezTo>
                  <a:cubicBezTo>
                    <a:pt x="45133" y="6905"/>
                    <a:pt x="45567" y="6872"/>
                    <a:pt x="46000" y="6872"/>
                  </a:cubicBezTo>
                  <a:close/>
                  <a:moveTo>
                    <a:pt x="13876" y="6825"/>
                  </a:moveTo>
                  <a:cubicBezTo>
                    <a:pt x="14341" y="6825"/>
                    <a:pt x="14840" y="6918"/>
                    <a:pt x="15178" y="7172"/>
                  </a:cubicBezTo>
                  <a:cubicBezTo>
                    <a:pt x="15445" y="7339"/>
                    <a:pt x="15545" y="7572"/>
                    <a:pt x="15545" y="7906"/>
                  </a:cubicBezTo>
                  <a:cubicBezTo>
                    <a:pt x="15545" y="8406"/>
                    <a:pt x="15045" y="8673"/>
                    <a:pt x="14544" y="8706"/>
                  </a:cubicBezTo>
                  <a:cubicBezTo>
                    <a:pt x="14464" y="8714"/>
                    <a:pt x="14383" y="8717"/>
                    <a:pt x="14301" y="8717"/>
                  </a:cubicBezTo>
                  <a:cubicBezTo>
                    <a:pt x="13630" y="8717"/>
                    <a:pt x="12929" y="8470"/>
                    <a:pt x="12810" y="7906"/>
                  </a:cubicBezTo>
                  <a:cubicBezTo>
                    <a:pt x="12710" y="7505"/>
                    <a:pt x="12843" y="7172"/>
                    <a:pt x="13143" y="6905"/>
                  </a:cubicBezTo>
                  <a:cubicBezTo>
                    <a:pt x="13351" y="6856"/>
                    <a:pt x="13608" y="6825"/>
                    <a:pt x="13876" y="6825"/>
                  </a:cubicBezTo>
                  <a:close/>
                  <a:moveTo>
                    <a:pt x="9794" y="10733"/>
                  </a:moveTo>
                  <a:cubicBezTo>
                    <a:pt x="10089" y="10733"/>
                    <a:pt x="10365" y="10797"/>
                    <a:pt x="10642" y="10908"/>
                  </a:cubicBezTo>
                  <a:cubicBezTo>
                    <a:pt x="10975" y="11041"/>
                    <a:pt x="11175" y="11241"/>
                    <a:pt x="11275" y="11508"/>
                  </a:cubicBezTo>
                  <a:cubicBezTo>
                    <a:pt x="11309" y="11708"/>
                    <a:pt x="11275" y="11875"/>
                    <a:pt x="11109" y="12009"/>
                  </a:cubicBezTo>
                  <a:cubicBezTo>
                    <a:pt x="10996" y="12089"/>
                    <a:pt x="10853" y="12138"/>
                    <a:pt x="10694" y="12138"/>
                  </a:cubicBezTo>
                  <a:cubicBezTo>
                    <a:pt x="10522" y="12138"/>
                    <a:pt x="10332" y="12081"/>
                    <a:pt x="10141" y="11942"/>
                  </a:cubicBezTo>
                  <a:cubicBezTo>
                    <a:pt x="9641" y="11675"/>
                    <a:pt x="9541" y="11208"/>
                    <a:pt x="9608" y="10741"/>
                  </a:cubicBezTo>
                  <a:cubicBezTo>
                    <a:pt x="9670" y="10735"/>
                    <a:pt x="9732" y="10733"/>
                    <a:pt x="9794" y="10733"/>
                  </a:cubicBezTo>
                  <a:close/>
                  <a:moveTo>
                    <a:pt x="50337" y="10741"/>
                  </a:moveTo>
                  <a:cubicBezTo>
                    <a:pt x="50403" y="11208"/>
                    <a:pt x="50303" y="11675"/>
                    <a:pt x="49836" y="11942"/>
                  </a:cubicBezTo>
                  <a:cubicBezTo>
                    <a:pt x="49646" y="12081"/>
                    <a:pt x="49446" y="12138"/>
                    <a:pt x="49270" y="12138"/>
                  </a:cubicBezTo>
                  <a:cubicBezTo>
                    <a:pt x="49108" y="12138"/>
                    <a:pt x="48965" y="12089"/>
                    <a:pt x="48869" y="12009"/>
                  </a:cubicBezTo>
                  <a:cubicBezTo>
                    <a:pt x="48702" y="11875"/>
                    <a:pt x="48669" y="11708"/>
                    <a:pt x="48702" y="11508"/>
                  </a:cubicBezTo>
                  <a:cubicBezTo>
                    <a:pt x="48802" y="11241"/>
                    <a:pt x="49002" y="11041"/>
                    <a:pt x="49336" y="10908"/>
                  </a:cubicBezTo>
                  <a:cubicBezTo>
                    <a:pt x="49569" y="10774"/>
                    <a:pt x="49870" y="10741"/>
                    <a:pt x="50170" y="10741"/>
                  </a:cubicBezTo>
                  <a:close/>
                  <a:moveTo>
                    <a:pt x="7152" y="14724"/>
                  </a:moveTo>
                  <a:cubicBezTo>
                    <a:pt x="7251" y="14724"/>
                    <a:pt x="7348" y="14731"/>
                    <a:pt x="7439" y="14744"/>
                  </a:cubicBezTo>
                  <a:cubicBezTo>
                    <a:pt x="7639" y="14777"/>
                    <a:pt x="8040" y="14911"/>
                    <a:pt x="8006" y="15344"/>
                  </a:cubicBezTo>
                  <a:cubicBezTo>
                    <a:pt x="7973" y="15545"/>
                    <a:pt x="7873" y="15678"/>
                    <a:pt x="7673" y="15745"/>
                  </a:cubicBezTo>
                  <a:cubicBezTo>
                    <a:pt x="7514" y="15824"/>
                    <a:pt x="7309" y="15866"/>
                    <a:pt x="7102" y="15866"/>
                  </a:cubicBezTo>
                  <a:cubicBezTo>
                    <a:pt x="6875" y="15866"/>
                    <a:pt x="6646" y="15816"/>
                    <a:pt x="6472" y="15711"/>
                  </a:cubicBezTo>
                  <a:cubicBezTo>
                    <a:pt x="6272" y="15611"/>
                    <a:pt x="6138" y="15378"/>
                    <a:pt x="6038" y="15078"/>
                  </a:cubicBezTo>
                  <a:cubicBezTo>
                    <a:pt x="6306" y="14836"/>
                    <a:pt x="6747" y="14724"/>
                    <a:pt x="7152" y="14724"/>
                  </a:cubicBezTo>
                  <a:close/>
                  <a:moveTo>
                    <a:pt x="52838" y="14744"/>
                  </a:moveTo>
                  <a:cubicBezTo>
                    <a:pt x="53205" y="14744"/>
                    <a:pt x="53639" y="14877"/>
                    <a:pt x="53872" y="15078"/>
                  </a:cubicBezTo>
                  <a:cubicBezTo>
                    <a:pt x="53839" y="15378"/>
                    <a:pt x="53706" y="15611"/>
                    <a:pt x="53472" y="15745"/>
                  </a:cubicBezTo>
                  <a:cubicBezTo>
                    <a:pt x="53280" y="15849"/>
                    <a:pt x="53043" y="15899"/>
                    <a:pt x="52812" y="15899"/>
                  </a:cubicBezTo>
                  <a:cubicBezTo>
                    <a:pt x="52602" y="15899"/>
                    <a:pt x="52397" y="15858"/>
                    <a:pt x="52238" y="15778"/>
                  </a:cubicBezTo>
                  <a:cubicBezTo>
                    <a:pt x="52038" y="15711"/>
                    <a:pt x="51971" y="15545"/>
                    <a:pt x="51904" y="15378"/>
                  </a:cubicBezTo>
                  <a:cubicBezTo>
                    <a:pt x="51871" y="14944"/>
                    <a:pt x="52271" y="14811"/>
                    <a:pt x="52505" y="14777"/>
                  </a:cubicBezTo>
                  <a:cubicBezTo>
                    <a:pt x="52638" y="14744"/>
                    <a:pt x="52705" y="14744"/>
                    <a:pt x="52838" y="14744"/>
                  </a:cubicBezTo>
                  <a:close/>
                  <a:moveTo>
                    <a:pt x="7127" y="44214"/>
                  </a:moveTo>
                  <a:cubicBezTo>
                    <a:pt x="7325" y="44214"/>
                    <a:pt x="7520" y="44255"/>
                    <a:pt x="7673" y="44332"/>
                  </a:cubicBezTo>
                  <a:cubicBezTo>
                    <a:pt x="7873" y="44432"/>
                    <a:pt x="7973" y="44599"/>
                    <a:pt x="8006" y="44765"/>
                  </a:cubicBezTo>
                  <a:cubicBezTo>
                    <a:pt x="8040" y="45166"/>
                    <a:pt x="7639" y="45299"/>
                    <a:pt x="7439" y="45333"/>
                  </a:cubicBezTo>
                  <a:cubicBezTo>
                    <a:pt x="7303" y="45371"/>
                    <a:pt x="7161" y="45391"/>
                    <a:pt x="7018" y="45391"/>
                  </a:cubicBezTo>
                  <a:cubicBezTo>
                    <a:pt x="6672" y="45391"/>
                    <a:pt x="6322" y="45278"/>
                    <a:pt x="6038" y="45066"/>
                  </a:cubicBezTo>
                  <a:cubicBezTo>
                    <a:pt x="6105" y="44765"/>
                    <a:pt x="6205" y="44499"/>
                    <a:pt x="6472" y="44399"/>
                  </a:cubicBezTo>
                  <a:cubicBezTo>
                    <a:pt x="6653" y="44272"/>
                    <a:pt x="6892" y="44214"/>
                    <a:pt x="7127" y="44214"/>
                  </a:cubicBezTo>
                  <a:close/>
                  <a:moveTo>
                    <a:pt x="52805" y="44265"/>
                  </a:moveTo>
                  <a:cubicBezTo>
                    <a:pt x="53039" y="44265"/>
                    <a:pt x="53239" y="44298"/>
                    <a:pt x="53472" y="44432"/>
                  </a:cubicBezTo>
                  <a:cubicBezTo>
                    <a:pt x="53706" y="44532"/>
                    <a:pt x="53839" y="44765"/>
                    <a:pt x="53872" y="45066"/>
                  </a:cubicBezTo>
                  <a:cubicBezTo>
                    <a:pt x="53596" y="45287"/>
                    <a:pt x="53160" y="45416"/>
                    <a:pt x="52752" y="45416"/>
                  </a:cubicBezTo>
                  <a:cubicBezTo>
                    <a:pt x="52668" y="45416"/>
                    <a:pt x="52585" y="45411"/>
                    <a:pt x="52505" y="45399"/>
                  </a:cubicBezTo>
                  <a:cubicBezTo>
                    <a:pt x="52271" y="45333"/>
                    <a:pt x="51871" y="45232"/>
                    <a:pt x="51904" y="44799"/>
                  </a:cubicBezTo>
                  <a:cubicBezTo>
                    <a:pt x="51971" y="44599"/>
                    <a:pt x="52038" y="44465"/>
                    <a:pt x="52238" y="44399"/>
                  </a:cubicBezTo>
                  <a:cubicBezTo>
                    <a:pt x="52405" y="44298"/>
                    <a:pt x="52638" y="44265"/>
                    <a:pt x="52805" y="44265"/>
                  </a:cubicBezTo>
                  <a:close/>
                  <a:moveTo>
                    <a:pt x="10650" y="48001"/>
                  </a:moveTo>
                  <a:cubicBezTo>
                    <a:pt x="10817" y="48001"/>
                    <a:pt x="10959" y="48051"/>
                    <a:pt x="11042" y="48135"/>
                  </a:cubicBezTo>
                  <a:cubicBezTo>
                    <a:pt x="11209" y="48268"/>
                    <a:pt x="11275" y="48435"/>
                    <a:pt x="11209" y="48635"/>
                  </a:cubicBezTo>
                  <a:cubicBezTo>
                    <a:pt x="11142" y="48902"/>
                    <a:pt x="10942" y="49102"/>
                    <a:pt x="10608" y="49235"/>
                  </a:cubicBezTo>
                  <a:cubicBezTo>
                    <a:pt x="10308" y="49335"/>
                    <a:pt x="9941" y="49402"/>
                    <a:pt x="9541" y="49402"/>
                  </a:cubicBezTo>
                  <a:cubicBezTo>
                    <a:pt x="9541" y="48935"/>
                    <a:pt x="9641" y="48468"/>
                    <a:pt x="10108" y="48168"/>
                  </a:cubicBezTo>
                  <a:cubicBezTo>
                    <a:pt x="10291" y="48051"/>
                    <a:pt x="10483" y="48001"/>
                    <a:pt x="10650" y="48001"/>
                  </a:cubicBezTo>
                  <a:close/>
                  <a:moveTo>
                    <a:pt x="49236" y="48034"/>
                  </a:moveTo>
                  <a:cubicBezTo>
                    <a:pt x="49403" y="48034"/>
                    <a:pt x="49603" y="48068"/>
                    <a:pt x="49770" y="48201"/>
                  </a:cubicBezTo>
                  <a:cubicBezTo>
                    <a:pt x="50303" y="48468"/>
                    <a:pt x="50403" y="48935"/>
                    <a:pt x="50337" y="49402"/>
                  </a:cubicBezTo>
                  <a:cubicBezTo>
                    <a:pt x="50274" y="49408"/>
                    <a:pt x="50212" y="49411"/>
                    <a:pt x="50151" y="49411"/>
                  </a:cubicBezTo>
                  <a:cubicBezTo>
                    <a:pt x="49855" y="49411"/>
                    <a:pt x="49579" y="49346"/>
                    <a:pt x="49303" y="49235"/>
                  </a:cubicBezTo>
                  <a:cubicBezTo>
                    <a:pt x="48936" y="49102"/>
                    <a:pt x="48735" y="48902"/>
                    <a:pt x="48669" y="48635"/>
                  </a:cubicBezTo>
                  <a:cubicBezTo>
                    <a:pt x="48602" y="48435"/>
                    <a:pt x="48669" y="48268"/>
                    <a:pt x="48836" y="48135"/>
                  </a:cubicBezTo>
                  <a:cubicBezTo>
                    <a:pt x="48902" y="48068"/>
                    <a:pt x="49069" y="48034"/>
                    <a:pt x="49236" y="48034"/>
                  </a:cubicBezTo>
                  <a:close/>
                  <a:moveTo>
                    <a:pt x="14321" y="51427"/>
                  </a:moveTo>
                  <a:cubicBezTo>
                    <a:pt x="14396" y="51427"/>
                    <a:pt x="14471" y="51430"/>
                    <a:pt x="14544" y="51437"/>
                  </a:cubicBezTo>
                  <a:cubicBezTo>
                    <a:pt x="15045" y="51537"/>
                    <a:pt x="15545" y="51737"/>
                    <a:pt x="15545" y="52237"/>
                  </a:cubicBezTo>
                  <a:cubicBezTo>
                    <a:pt x="15545" y="52571"/>
                    <a:pt x="15412" y="52805"/>
                    <a:pt x="15178" y="52971"/>
                  </a:cubicBezTo>
                  <a:cubicBezTo>
                    <a:pt x="14867" y="53220"/>
                    <a:pt x="14388" y="53289"/>
                    <a:pt x="13934" y="53289"/>
                  </a:cubicBezTo>
                  <a:cubicBezTo>
                    <a:pt x="13658" y="53289"/>
                    <a:pt x="13391" y="53263"/>
                    <a:pt x="13177" y="53238"/>
                  </a:cubicBezTo>
                  <a:cubicBezTo>
                    <a:pt x="12843" y="52938"/>
                    <a:pt x="12710" y="52604"/>
                    <a:pt x="12810" y="52237"/>
                  </a:cubicBezTo>
                  <a:cubicBezTo>
                    <a:pt x="12930" y="51697"/>
                    <a:pt x="13644" y="51427"/>
                    <a:pt x="14321" y="51427"/>
                  </a:cubicBezTo>
                  <a:close/>
                  <a:moveTo>
                    <a:pt x="45733" y="51437"/>
                  </a:moveTo>
                  <a:cubicBezTo>
                    <a:pt x="46400" y="51437"/>
                    <a:pt x="47068" y="51737"/>
                    <a:pt x="47201" y="52237"/>
                  </a:cubicBezTo>
                  <a:cubicBezTo>
                    <a:pt x="47234" y="52604"/>
                    <a:pt x="47068" y="52938"/>
                    <a:pt x="46834" y="53238"/>
                  </a:cubicBezTo>
                  <a:cubicBezTo>
                    <a:pt x="46614" y="53287"/>
                    <a:pt x="46354" y="53318"/>
                    <a:pt x="46088" y="53318"/>
                  </a:cubicBezTo>
                  <a:cubicBezTo>
                    <a:pt x="45628" y="53318"/>
                    <a:pt x="45150" y="53225"/>
                    <a:pt x="44833" y="52971"/>
                  </a:cubicBezTo>
                  <a:cubicBezTo>
                    <a:pt x="44566" y="52805"/>
                    <a:pt x="44466" y="52571"/>
                    <a:pt x="44466" y="52237"/>
                  </a:cubicBezTo>
                  <a:cubicBezTo>
                    <a:pt x="44466" y="51737"/>
                    <a:pt x="44966" y="51470"/>
                    <a:pt x="45466" y="51437"/>
                  </a:cubicBezTo>
                  <a:close/>
                  <a:moveTo>
                    <a:pt x="36660" y="3703"/>
                  </a:moveTo>
                  <a:cubicBezTo>
                    <a:pt x="36960" y="4103"/>
                    <a:pt x="37327" y="4503"/>
                    <a:pt x="37694" y="4770"/>
                  </a:cubicBezTo>
                  <a:cubicBezTo>
                    <a:pt x="38337" y="5229"/>
                    <a:pt x="39248" y="5562"/>
                    <a:pt x="40080" y="5562"/>
                  </a:cubicBezTo>
                  <a:cubicBezTo>
                    <a:pt x="40457" y="5562"/>
                    <a:pt x="40818" y="5493"/>
                    <a:pt x="41130" y="5337"/>
                  </a:cubicBezTo>
                  <a:cubicBezTo>
                    <a:pt x="41230" y="5237"/>
                    <a:pt x="41364" y="5170"/>
                    <a:pt x="41497" y="5037"/>
                  </a:cubicBezTo>
                  <a:cubicBezTo>
                    <a:pt x="42031" y="5204"/>
                    <a:pt x="42631" y="5337"/>
                    <a:pt x="43165" y="5404"/>
                  </a:cubicBezTo>
                  <a:cubicBezTo>
                    <a:pt x="43565" y="5504"/>
                    <a:pt x="43999" y="5571"/>
                    <a:pt x="44299" y="5671"/>
                  </a:cubicBezTo>
                  <a:lnTo>
                    <a:pt x="44466" y="5704"/>
                  </a:lnTo>
                  <a:cubicBezTo>
                    <a:pt x="44866" y="5838"/>
                    <a:pt x="45533" y="6038"/>
                    <a:pt x="46067" y="6338"/>
                  </a:cubicBezTo>
                  <a:cubicBezTo>
                    <a:pt x="45533" y="6338"/>
                    <a:pt x="44966" y="6405"/>
                    <a:pt x="44532" y="6705"/>
                  </a:cubicBezTo>
                  <a:cubicBezTo>
                    <a:pt x="44199" y="6938"/>
                    <a:pt x="43999" y="7339"/>
                    <a:pt x="43999" y="7772"/>
                  </a:cubicBezTo>
                  <a:cubicBezTo>
                    <a:pt x="43999" y="8406"/>
                    <a:pt x="44499" y="8906"/>
                    <a:pt x="45366" y="9040"/>
                  </a:cubicBezTo>
                  <a:cubicBezTo>
                    <a:pt x="45485" y="9057"/>
                    <a:pt x="45605" y="9065"/>
                    <a:pt x="45725" y="9065"/>
                  </a:cubicBezTo>
                  <a:cubicBezTo>
                    <a:pt x="46557" y="9065"/>
                    <a:pt x="47393" y="8668"/>
                    <a:pt x="47568" y="7939"/>
                  </a:cubicBezTo>
                  <a:cubicBezTo>
                    <a:pt x="47668" y="7606"/>
                    <a:pt x="47635" y="7339"/>
                    <a:pt x="47501" y="7072"/>
                  </a:cubicBezTo>
                  <a:lnTo>
                    <a:pt x="47501" y="7072"/>
                  </a:lnTo>
                  <a:cubicBezTo>
                    <a:pt x="48635" y="7606"/>
                    <a:pt x="49669" y="8773"/>
                    <a:pt x="50070" y="9774"/>
                  </a:cubicBezTo>
                  <a:cubicBezTo>
                    <a:pt x="50136" y="9907"/>
                    <a:pt x="50203" y="10074"/>
                    <a:pt x="50237" y="10241"/>
                  </a:cubicBezTo>
                  <a:cubicBezTo>
                    <a:pt x="49870" y="10241"/>
                    <a:pt x="49503" y="10274"/>
                    <a:pt x="49169" y="10441"/>
                  </a:cubicBezTo>
                  <a:cubicBezTo>
                    <a:pt x="48735" y="10674"/>
                    <a:pt x="48402" y="10941"/>
                    <a:pt x="48335" y="11342"/>
                  </a:cubicBezTo>
                  <a:cubicBezTo>
                    <a:pt x="48235" y="11708"/>
                    <a:pt x="48335" y="12042"/>
                    <a:pt x="48635" y="12242"/>
                  </a:cubicBezTo>
                  <a:cubicBezTo>
                    <a:pt x="48819" y="12392"/>
                    <a:pt x="49052" y="12467"/>
                    <a:pt x="49303" y="12467"/>
                  </a:cubicBezTo>
                  <a:cubicBezTo>
                    <a:pt x="49553" y="12467"/>
                    <a:pt x="49820" y="12392"/>
                    <a:pt x="50070" y="12242"/>
                  </a:cubicBezTo>
                  <a:cubicBezTo>
                    <a:pt x="50637" y="11909"/>
                    <a:pt x="50837" y="11408"/>
                    <a:pt x="50804" y="10741"/>
                  </a:cubicBezTo>
                  <a:lnTo>
                    <a:pt x="50804" y="10741"/>
                  </a:lnTo>
                  <a:cubicBezTo>
                    <a:pt x="51004" y="10774"/>
                    <a:pt x="51204" y="10875"/>
                    <a:pt x="51404" y="11008"/>
                  </a:cubicBezTo>
                  <a:cubicBezTo>
                    <a:pt x="52572" y="11608"/>
                    <a:pt x="53839" y="12776"/>
                    <a:pt x="53906" y="14077"/>
                  </a:cubicBezTo>
                  <a:lnTo>
                    <a:pt x="53906" y="14544"/>
                  </a:lnTo>
                  <a:cubicBezTo>
                    <a:pt x="53600" y="14340"/>
                    <a:pt x="53177" y="14253"/>
                    <a:pt x="52772" y="14253"/>
                  </a:cubicBezTo>
                  <a:cubicBezTo>
                    <a:pt x="52647" y="14253"/>
                    <a:pt x="52523" y="14261"/>
                    <a:pt x="52405" y="14277"/>
                  </a:cubicBezTo>
                  <a:cubicBezTo>
                    <a:pt x="51804" y="14410"/>
                    <a:pt x="51437" y="14844"/>
                    <a:pt x="51504" y="15344"/>
                  </a:cubicBezTo>
                  <a:cubicBezTo>
                    <a:pt x="51537" y="15678"/>
                    <a:pt x="51738" y="15911"/>
                    <a:pt x="52038" y="16078"/>
                  </a:cubicBezTo>
                  <a:cubicBezTo>
                    <a:pt x="52248" y="16199"/>
                    <a:pt x="52506" y="16251"/>
                    <a:pt x="52769" y="16251"/>
                  </a:cubicBezTo>
                  <a:cubicBezTo>
                    <a:pt x="53089" y="16251"/>
                    <a:pt x="53416" y="16173"/>
                    <a:pt x="53672" y="16045"/>
                  </a:cubicBezTo>
                  <a:cubicBezTo>
                    <a:pt x="53906" y="15911"/>
                    <a:pt x="54073" y="15711"/>
                    <a:pt x="54173" y="15511"/>
                  </a:cubicBezTo>
                  <a:lnTo>
                    <a:pt x="54173" y="15511"/>
                  </a:lnTo>
                  <a:cubicBezTo>
                    <a:pt x="54306" y="16012"/>
                    <a:pt x="54173" y="16579"/>
                    <a:pt x="54073" y="17212"/>
                  </a:cubicBezTo>
                  <a:cubicBezTo>
                    <a:pt x="53906" y="18246"/>
                    <a:pt x="53706" y="19414"/>
                    <a:pt x="54773" y="20048"/>
                  </a:cubicBezTo>
                  <a:cubicBezTo>
                    <a:pt x="55007" y="20181"/>
                    <a:pt x="55240" y="20248"/>
                    <a:pt x="55507" y="20248"/>
                  </a:cubicBezTo>
                  <a:cubicBezTo>
                    <a:pt x="55007" y="20682"/>
                    <a:pt x="54740" y="21249"/>
                    <a:pt x="54673" y="22049"/>
                  </a:cubicBezTo>
                  <a:cubicBezTo>
                    <a:pt x="54540" y="23217"/>
                    <a:pt x="55240" y="24184"/>
                    <a:pt x="55874" y="24885"/>
                  </a:cubicBezTo>
                  <a:cubicBezTo>
                    <a:pt x="56074" y="25118"/>
                    <a:pt x="56408" y="25352"/>
                    <a:pt x="56841" y="25618"/>
                  </a:cubicBezTo>
                  <a:cubicBezTo>
                    <a:pt x="57875" y="26352"/>
                    <a:pt x="59210" y="27253"/>
                    <a:pt x="58676" y="28854"/>
                  </a:cubicBezTo>
                  <a:cubicBezTo>
                    <a:pt x="58442" y="29421"/>
                    <a:pt x="58009" y="29788"/>
                    <a:pt x="57408" y="29855"/>
                  </a:cubicBezTo>
                  <a:lnTo>
                    <a:pt x="57275" y="29855"/>
                  </a:lnTo>
                  <a:cubicBezTo>
                    <a:pt x="57108" y="29855"/>
                    <a:pt x="56908" y="29788"/>
                    <a:pt x="56708" y="29755"/>
                  </a:cubicBezTo>
                  <a:cubicBezTo>
                    <a:pt x="56074" y="29588"/>
                    <a:pt x="55674" y="29188"/>
                    <a:pt x="55507" y="28687"/>
                  </a:cubicBezTo>
                  <a:cubicBezTo>
                    <a:pt x="55374" y="28254"/>
                    <a:pt x="55507" y="27887"/>
                    <a:pt x="55774" y="27586"/>
                  </a:cubicBezTo>
                  <a:cubicBezTo>
                    <a:pt x="55896" y="27440"/>
                    <a:pt x="56107" y="27347"/>
                    <a:pt x="56343" y="27347"/>
                  </a:cubicBezTo>
                  <a:cubicBezTo>
                    <a:pt x="56429" y="27347"/>
                    <a:pt x="56518" y="27360"/>
                    <a:pt x="56608" y="27386"/>
                  </a:cubicBezTo>
                  <a:cubicBezTo>
                    <a:pt x="56908" y="27453"/>
                    <a:pt x="57108" y="27620"/>
                    <a:pt x="57175" y="27887"/>
                  </a:cubicBezTo>
                  <a:cubicBezTo>
                    <a:pt x="57242" y="28187"/>
                    <a:pt x="57108" y="28287"/>
                    <a:pt x="57041" y="28354"/>
                  </a:cubicBezTo>
                  <a:cubicBezTo>
                    <a:pt x="57075" y="28120"/>
                    <a:pt x="56941" y="27953"/>
                    <a:pt x="56741" y="27887"/>
                  </a:cubicBezTo>
                  <a:cubicBezTo>
                    <a:pt x="56694" y="27863"/>
                    <a:pt x="56644" y="27853"/>
                    <a:pt x="56594" y="27853"/>
                  </a:cubicBezTo>
                  <a:cubicBezTo>
                    <a:pt x="56429" y="27853"/>
                    <a:pt x="56266" y="27967"/>
                    <a:pt x="56241" y="28120"/>
                  </a:cubicBezTo>
                  <a:cubicBezTo>
                    <a:pt x="56207" y="28220"/>
                    <a:pt x="56241" y="28287"/>
                    <a:pt x="56241" y="28387"/>
                  </a:cubicBezTo>
                  <a:lnTo>
                    <a:pt x="56241" y="28420"/>
                  </a:lnTo>
                  <a:lnTo>
                    <a:pt x="56308" y="28454"/>
                  </a:lnTo>
                  <a:lnTo>
                    <a:pt x="56341" y="28520"/>
                  </a:lnTo>
                  <a:lnTo>
                    <a:pt x="56374" y="28554"/>
                  </a:lnTo>
                  <a:cubicBezTo>
                    <a:pt x="56514" y="28693"/>
                    <a:pt x="56702" y="28752"/>
                    <a:pt x="56894" y="28752"/>
                  </a:cubicBezTo>
                  <a:cubicBezTo>
                    <a:pt x="56977" y="28752"/>
                    <a:pt x="57061" y="28741"/>
                    <a:pt x="57141" y="28721"/>
                  </a:cubicBezTo>
                  <a:cubicBezTo>
                    <a:pt x="57408" y="28587"/>
                    <a:pt x="57709" y="28254"/>
                    <a:pt x="57542" y="27753"/>
                  </a:cubicBezTo>
                  <a:cubicBezTo>
                    <a:pt x="57475" y="27386"/>
                    <a:pt x="57141" y="27086"/>
                    <a:pt x="56708" y="26953"/>
                  </a:cubicBezTo>
                  <a:cubicBezTo>
                    <a:pt x="56593" y="26928"/>
                    <a:pt x="56477" y="26916"/>
                    <a:pt x="56363" y="26916"/>
                  </a:cubicBezTo>
                  <a:cubicBezTo>
                    <a:pt x="56010" y="26916"/>
                    <a:pt x="55675" y="27034"/>
                    <a:pt x="55474" y="27286"/>
                  </a:cubicBezTo>
                  <a:cubicBezTo>
                    <a:pt x="55073" y="27720"/>
                    <a:pt x="54973" y="28254"/>
                    <a:pt x="55073" y="28787"/>
                  </a:cubicBezTo>
                  <a:cubicBezTo>
                    <a:pt x="55240" y="29354"/>
                    <a:pt x="55674" y="29788"/>
                    <a:pt x="56241" y="30055"/>
                  </a:cubicBezTo>
                  <a:cubicBezTo>
                    <a:pt x="55674" y="30288"/>
                    <a:pt x="55240" y="30755"/>
                    <a:pt x="55073" y="31289"/>
                  </a:cubicBezTo>
                  <a:cubicBezTo>
                    <a:pt x="54907" y="31856"/>
                    <a:pt x="55073" y="32390"/>
                    <a:pt x="55474" y="32790"/>
                  </a:cubicBezTo>
                  <a:cubicBezTo>
                    <a:pt x="55681" y="33024"/>
                    <a:pt x="56011" y="33157"/>
                    <a:pt x="56382" y="33157"/>
                  </a:cubicBezTo>
                  <a:cubicBezTo>
                    <a:pt x="56488" y="33157"/>
                    <a:pt x="56597" y="33146"/>
                    <a:pt x="56708" y="33124"/>
                  </a:cubicBezTo>
                  <a:cubicBezTo>
                    <a:pt x="57141" y="33024"/>
                    <a:pt x="57475" y="32724"/>
                    <a:pt x="57542" y="32357"/>
                  </a:cubicBezTo>
                  <a:cubicBezTo>
                    <a:pt x="57675" y="31856"/>
                    <a:pt x="57408" y="31523"/>
                    <a:pt x="57141" y="31389"/>
                  </a:cubicBezTo>
                  <a:cubicBezTo>
                    <a:pt x="57049" y="31358"/>
                    <a:pt x="56956" y="31343"/>
                    <a:pt x="56867" y="31343"/>
                  </a:cubicBezTo>
                  <a:cubicBezTo>
                    <a:pt x="56668" y="31343"/>
                    <a:pt x="56489" y="31418"/>
                    <a:pt x="56374" y="31556"/>
                  </a:cubicBezTo>
                  <a:lnTo>
                    <a:pt x="56341" y="31589"/>
                  </a:lnTo>
                  <a:lnTo>
                    <a:pt x="56308" y="31623"/>
                  </a:lnTo>
                  <a:lnTo>
                    <a:pt x="56241" y="31689"/>
                  </a:lnTo>
                  <a:lnTo>
                    <a:pt x="56241" y="31723"/>
                  </a:lnTo>
                  <a:cubicBezTo>
                    <a:pt x="56207" y="31790"/>
                    <a:pt x="56207" y="31890"/>
                    <a:pt x="56241" y="31956"/>
                  </a:cubicBezTo>
                  <a:cubicBezTo>
                    <a:pt x="56323" y="32121"/>
                    <a:pt x="56473" y="32241"/>
                    <a:pt x="56635" y="32241"/>
                  </a:cubicBezTo>
                  <a:cubicBezTo>
                    <a:pt x="56670" y="32241"/>
                    <a:pt x="56706" y="32235"/>
                    <a:pt x="56741" y="32223"/>
                  </a:cubicBezTo>
                  <a:cubicBezTo>
                    <a:pt x="56941" y="32156"/>
                    <a:pt x="57041" y="31956"/>
                    <a:pt x="57041" y="31756"/>
                  </a:cubicBezTo>
                  <a:cubicBezTo>
                    <a:pt x="57108" y="31790"/>
                    <a:pt x="57242" y="31923"/>
                    <a:pt x="57175" y="32223"/>
                  </a:cubicBezTo>
                  <a:cubicBezTo>
                    <a:pt x="57108" y="32457"/>
                    <a:pt x="56908" y="32623"/>
                    <a:pt x="56608" y="32724"/>
                  </a:cubicBezTo>
                  <a:cubicBezTo>
                    <a:pt x="56527" y="32740"/>
                    <a:pt x="56450" y="32748"/>
                    <a:pt x="56376" y="32748"/>
                  </a:cubicBezTo>
                  <a:cubicBezTo>
                    <a:pt x="56147" y="32748"/>
                    <a:pt x="55951" y="32667"/>
                    <a:pt x="55774" y="32490"/>
                  </a:cubicBezTo>
                  <a:cubicBezTo>
                    <a:pt x="55507" y="32223"/>
                    <a:pt x="55407" y="31790"/>
                    <a:pt x="55507" y="31423"/>
                  </a:cubicBezTo>
                  <a:cubicBezTo>
                    <a:pt x="55607" y="30922"/>
                    <a:pt x="56074" y="30489"/>
                    <a:pt x="56708" y="30322"/>
                  </a:cubicBezTo>
                  <a:cubicBezTo>
                    <a:pt x="56875" y="30288"/>
                    <a:pt x="57041" y="30255"/>
                    <a:pt x="57208" y="30255"/>
                  </a:cubicBezTo>
                  <a:lnTo>
                    <a:pt x="57408" y="30255"/>
                  </a:lnTo>
                  <a:cubicBezTo>
                    <a:pt x="58009" y="30288"/>
                    <a:pt x="58509" y="30622"/>
                    <a:pt x="58709" y="31256"/>
                  </a:cubicBezTo>
                  <a:cubicBezTo>
                    <a:pt x="59210" y="32857"/>
                    <a:pt x="57909" y="33758"/>
                    <a:pt x="56841" y="34458"/>
                  </a:cubicBezTo>
                  <a:cubicBezTo>
                    <a:pt x="56474" y="34725"/>
                    <a:pt x="56074" y="34958"/>
                    <a:pt x="55874" y="35225"/>
                  </a:cubicBezTo>
                  <a:cubicBezTo>
                    <a:pt x="55240" y="35926"/>
                    <a:pt x="54540" y="36893"/>
                    <a:pt x="54673" y="38061"/>
                  </a:cubicBezTo>
                  <a:cubicBezTo>
                    <a:pt x="54740" y="38795"/>
                    <a:pt x="55040" y="39428"/>
                    <a:pt x="55540" y="39862"/>
                  </a:cubicBezTo>
                  <a:cubicBezTo>
                    <a:pt x="55307" y="39895"/>
                    <a:pt x="55040" y="39929"/>
                    <a:pt x="54806" y="40062"/>
                  </a:cubicBezTo>
                  <a:cubicBezTo>
                    <a:pt x="53672" y="40696"/>
                    <a:pt x="53872" y="41863"/>
                    <a:pt x="54073" y="42897"/>
                  </a:cubicBezTo>
                  <a:cubicBezTo>
                    <a:pt x="54206" y="43465"/>
                    <a:pt x="54306" y="44098"/>
                    <a:pt x="54173" y="44599"/>
                  </a:cubicBezTo>
                  <a:cubicBezTo>
                    <a:pt x="54073" y="44399"/>
                    <a:pt x="53906" y="44198"/>
                    <a:pt x="53672" y="44065"/>
                  </a:cubicBezTo>
                  <a:cubicBezTo>
                    <a:pt x="53424" y="43923"/>
                    <a:pt x="53120" y="43847"/>
                    <a:pt x="52814" y="43847"/>
                  </a:cubicBezTo>
                  <a:cubicBezTo>
                    <a:pt x="52544" y="43847"/>
                    <a:pt x="52272" y="43906"/>
                    <a:pt x="52038" y="44032"/>
                  </a:cubicBezTo>
                  <a:cubicBezTo>
                    <a:pt x="51704" y="44198"/>
                    <a:pt x="51537" y="44432"/>
                    <a:pt x="51504" y="44765"/>
                  </a:cubicBezTo>
                  <a:cubicBezTo>
                    <a:pt x="51404" y="45299"/>
                    <a:pt x="51804" y="45699"/>
                    <a:pt x="52405" y="45800"/>
                  </a:cubicBezTo>
                  <a:cubicBezTo>
                    <a:pt x="52536" y="45826"/>
                    <a:pt x="52673" y="45838"/>
                    <a:pt x="52812" y="45838"/>
                  </a:cubicBezTo>
                  <a:cubicBezTo>
                    <a:pt x="53205" y="45838"/>
                    <a:pt x="53610" y="45739"/>
                    <a:pt x="53906" y="45566"/>
                  </a:cubicBezTo>
                  <a:lnTo>
                    <a:pt x="53906" y="46033"/>
                  </a:lnTo>
                  <a:cubicBezTo>
                    <a:pt x="53839" y="47301"/>
                    <a:pt x="52638" y="48468"/>
                    <a:pt x="51404" y="49102"/>
                  </a:cubicBezTo>
                  <a:cubicBezTo>
                    <a:pt x="51204" y="49235"/>
                    <a:pt x="51004" y="49269"/>
                    <a:pt x="50804" y="49369"/>
                  </a:cubicBezTo>
                  <a:cubicBezTo>
                    <a:pt x="50837" y="48702"/>
                    <a:pt x="50570" y="48201"/>
                    <a:pt x="50070" y="47868"/>
                  </a:cubicBezTo>
                  <a:cubicBezTo>
                    <a:pt x="49820" y="47718"/>
                    <a:pt x="49561" y="47643"/>
                    <a:pt x="49315" y="47643"/>
                  </a:cubicBezTo>
                  <a:cubicBezTo>
                    <a:pt x="49069" y="47643"/>
                    <a:pt x="48836" y="47718"/>
                    <a:pt x="48635" y="47868"/>
                  </a:cubicBezTo>
                  <a:cubicBezTo>
                    <a:pt x="48335" y="48068"/>
                    <a:pt x="48202" y="48435"/>
                    <a:pt x="48335" y="48768"/>
                  </a:cubicBezTo>
                  <a:cubicBezTo>
                    <a:pt x="48469" y="49135"/>
                    <a:pt x="48735" y="49435"/>
                    <a:pt x="49169" y="49636"/>
                  </a:cubicBezTo>
                  <a:cubicBezTo>
                    <a:pt x="49503" y="49769"/>
                    <a:pt x="49870" y="49869"/>
                    <a:pt x="50237" y="49869"/>
                  </a:cubicBezTo>
                  <a:cubicBezTo>
                    <a:pt x="50203" y="50036"/>
                    <a:pt x="50136" y="50203"/>
                    <a:pt x="50070" y="50303"/>
                  </a:cubicBezTo>
                  <a:cubicBezTo>
                    <a:pt x="49669" y="51303"/>
                    <a:pt x="48569" y="52538"/>
                    <a:pt x="47501" y="53038"/>
                  </a:cubicBezTo>
                  <a:cubicBezTo>
                    <a:pt x="47635" y="52771"/>
                    <a:pt x="47668" y="52471"/>
                    <a:pt x="47568" y="52137"/>
                  </a:cubicBezTo>
                  <a:cubicBezTo>
                    <a:pt x="47395" y="51415"/>
                    <a:pt x="46571" y="51043"/>
                    <a:pt x="45746" y="51043"/>
                  </a:cubicBezTo>
                  <a:cubicBezTo>
                    <a:pt x="45619" y="51043"/>
                    <a:pt x="45491" y="51052"/>
                    <a:pt x="45366" y="51070"/>
                  </a:cubicBezTo>
                  <a:cubicBezTo>
                    <a:pt x="44532" y="51203"/>
                    <a:pt x="43999" y="51637"/>
                    <a:pt x="43999" y="52304"/>
                  </a:cubicBezTo>
                  <a:cubicBezTo>
                    <a:pt x="43999" y="52771"/>
                    <a:pt x="44199" y="53138"/>
                    <a:pt x="44532" y="53405"/>
                  </a:cubicBezTo>
                  <a:cubicBezTo>
                    <a:pt x="44902" y="53689"/>
                    <a:pt x="45368" y="53780"/>
                    <a:pt x="45828" y="53780"/>
                  </a:cubicBezTo>
                  <a:cubicBezTo>
                    <a:pt x="45908" y="53780"/>
                    <a:pt x="45988" y="53777"/>
                    <a:pt x="46067" y="53772"/>
                  </a:cubicBezTo>
                  <a:lnTo>
                    <a:pt x="46067" y="53772"/>
                  </a:lnTo>
                  <a:cubicBezTo>
                    <a:pt x="45533" y="54072"/>
                    <a:pt x="44866" y="54272"/>
                    <a:pt x="44466" y="54406"/>
                  </a:cubicBezTo>
                  <a:lnTo>
                    <a:pt x="44299" y="54439"/>
                  </a:lnTo>
                  <a:cubicBezTo>
                    <a:pt x="43999" y="54539"/>
                    <a:pt x="43565" y="54606"/>
                    <a:pt x="43165" y="54706"/>
                  </a:cubicBezTo>
                  <a:cubicBezTo>
                    <a:pt x="42631" y="54773"/>
                    <a:pt x="42031" y="54906"/>
                    <a:pt x="41497" y="55073"/>
                  </a:cubicBezTo>
                  <a:cubicBezTo>
                    <a:pt x="41364" y="54939"/>
                    <a:pt x="41230" y="54873"/>
                    <a:pt x="41130" y="54773"/>
                  </a:cubicBezTo>
                  <a:cubicBezTo>
                    <a:pt x="40818" y="54600"/>
                    <a:pt x="40446" y="54525"/>
                    <a:pt x="40055" y="54525"/>
                  </a:cubicBezTo>
                  <a:cubicBezTo>
                    <a:pt x="39234" y="54525"/>
                    <a:pt x="38327" y="54855"/>
                    <a:pt x="37694" y="55306"/>
                  </a:cubicBezTo>
                  <a:cubicBezTo>
                    <a:pt x="37294" y="55607"/>
                    <a:pt x="36960" y="55973"/>
                    <a:pt x="36660" y="56407"/>
                  </a:cubicBezTo>
                  <a:cubicBezTo>
                    <a:pt x="36293" y="54906"/>
                    <a:pt x="34725" y="53972"/>
                    <a:pt x="33658" y="53772"/>
                  </a:cubicBezTo>
                  <a:cubicBezTo>
                    <a:pt x="33283" y="53713"/>
                    <a:pt x="32917" y="53683"/>
                    <a:pt x="32564" y="53683"/>
                  </a:cubicBezTo>
                  <a:cubicBezTo>
                    <a:pt x="31721" y="53683"/>
                    <a:pt x="30947" y="53853"/>
                    <a:pt x="30289" y="54206"/>
                  </a:cubicBezTo>
                  <a:cubicBezTo>
                    <a:pt x="30156" y="54239"/>
                    <a:pt x="30055" y="54306"/>
                    <a:pt x="29955" y="54406"/>
                  </a:cubicBezTo>
                  <a:cubicBezTo>
                    <a:pt x="29822" y="54306"/>
                    <a:pt x="29722" y="54272"/>
                    <a:pt x="29622" y="54206"/>
                  </a:cubicBezTo>
                  <a:cubicBezTo>
                    <a:pt x="28940" y="53853"/>
                    <a:pt x="28160" y="53683"/>
                    <a:pt x="27315" y="53683"/>
                  </a:cubicBezTo>
                  <a:cubicBezTo>
                    <a:pt x="26960" y="53683"/>
                    <a:pt x="26594" y="53713"/>
                    <a:pt x="26219" y="53772"/>
                  </a:cubicBezTo>
                  <a:cubicBezTo>
                    <a:pt x="25152" y="53972"/>
                    <a:pt x="23618" y="54939"/>
                    <a:pt x="23217" y="56407"/>
                  </a:cubicBezTo>
                  <a:cubicBezTo>
                    <a:pt x="22950" y="55973"/>
                    <a:pt x="22550" y="55607"/>
                    <a:pt x="22183" y="55306"/>
                  </a:cubicBezTo>
                  <a:cubicBezTo>
                    <a:pt x="21573" y="54854"/>
                    <a:pt x="20687" y="54540"/>
                    <a:pt x="19868" y="54540"/>
                  </a:cubicBezTo>
                  <a:cubicBezTo>
                    <a:pt x="19478" y="54540"/>
                    <a:pt x="19103" y="54611"/>
                    <a:pt x="18781" y="54773"/>
                  </a:cubicBezTo>
                  <a:cubicBezTo>
                    <a:pt x="18647" y="54873"/>
                    <a:pt x="18514" y="54939"/>
                    <a:pt x="18380" y="55073"/>
                  </a:cubicBezTo>
                  <a:cubicBezTo>
                    <a:pt x="17847" y="54906"/>
                    <a:pt x="17280" y="54773"/>
                    <a:pt x="16713" y="54706"/>
                  </a:cubicBezTo>
                  <a:cubicBezTo>
                    <a:pt x="16312" y="54606"/>
                    <a:pt x="15879" y="54539"/>
                    <a:pt x="15612" y="54439"/>
                  </a:cubicBezTo>
                  <a:lnTo>
                    <a:pt x="15445" y="54406"/>
                  </a:lnTo>
                  <a:cubicBezTo>
                    <a:pt x="15011" y="54272"/>
                    <a:pt x="14344" y="54072"/>
                    <a:pt x="13811" y="53772"/>
                  </a:cubicBezTo>
                  <a:cubicBezTo>
                    <a:pt x="14344" y="53772"/>
                    <a:pt x="14945" y="53705"/>
                    <a:pt x="15345" y="53405"/>
                  </a:cubicBezTo>
                  <a:cubicBezTo>
                    <a:pt x="15679" y="53138"/>
                    <a:pt x="15879" y="52771"/>
                    <a:pt x="15879" y="52304"/>
                  </a:cubicBezTo>
                  <a:cubicBezTo>
                    <a:pt x="15879" y="51704"/>
                    <a:pt x="15378" y="51203"/>
                    <a:pt x="14511" y="51070"/>
                  </a:cubicBezTo>
                  <a:cubicBezTo>
                    <a:pt x="14390" y="51052"/>
                    <a:pt x="14266" y="51043"/>
                    <a:pt x="14141" y="51043"/>
                  </a:cubicBezTo>
                  <a:cubicBezTo>
                    <a:pt x="13332" y="51043"/>
                    <a:pt x="12483" y="51415"/>
                    <a:pt x="12309" y="52137"/>
                  </a:cubicBezTo>
                  <a:cubicBezTo>
                    <a:pt x="12209" y="52471"/>
                    <a:pt x="12276" y="52771"/>
                    <a:pt x="12376" y="53038"/>
                  </a:cubicBezTo>
                  <a:cubicBezTo>
                    <a:pt x="11275" y="52471"/>
                    <a:pt x="10208" y="51303"/>
                    <a:pt x="9808" y="50303"/>
                  </a:cubicBezTo>
                  <a:cubicBezTo>
                    <a:pt x="9774" y="50203"/>
                    <a:pt x="9674" y="50036"/>
                    <a:pt x="9641" y="49869"/>
                  </a:cubicBezTo>
                  <a:cubicBezTo>
                    <a:pt x="10008" y="49869"/>
                    <a:pt x="10375" y="49802"/>
                    <a:pt x="10708" y="49636"/>
                  </a:cubicBezTo>
                  <a:cubicBezTo>
                    <a:pt x="11142" y="49435"/>
                    <a:pt x="11476" y="49135"/>
                    <a:pt x="11542" y="48768"/>
                  </a:cubicBezTo>
                  <a:cubicBezTo>
                    <a:pt x="11642" y="48401"/>
                    <a:pt x="11542" y="48068"/>
                    <a:pt x="11275" y="47868"/>
                  </a:cubicBezTo>
                  <a:cubicBezTo>
                    <a:pt x="11075" y="47718"/>
                    <a:pt x="10833" y="47643"/>
                    <a:pt x="10579" y="47643"/>
                  </a:cubicBezTo>
                  <a:cubicBezTo>
                    <a:pt x="10325" y="47643"/>
                    <a:pt x="10058" y="47718"/>
                    <a:pt x="9808" y="47868"/>
                  </a:cubicBezTo>
                  <a:cubicBezTo>
                    <a:pt x="9274" y="48201"/>
                    <a:pt x="9040" y="48702"/>
                    <a:pt x="9107" y="49369"/>
                  </a:cubicBezTo>
                  <a:cubicBezTo>
                    <a:pt x="8874" y="49302"/>
                    <a:pt x="8674" y="49235"/>
                    <a:pt x="8473" y="49102"/>
                  </a:cubicBezTo>
                  <a:cubicBezTo>
                    <a:pt x="7306" y="48468"/>
                    <a:pt x="6038" y="47301"/>
                    <a:pt x="5972" y="46033"/>
                  </a:cubicBezTo>
                  <a:lnTo>
                    <a:pt x="5972" y="45566"/>
                  </a:lnTo>
                  <a:cubicBezTo>
                    <a:pt x="6267" y="45739"/>
                    <a:pt x="6672" y="45838"/>
                    <a:pt x="7065" y="45838"/>
                  </a:cubicBezTo>
                  <a:cubicBezTo>
                    <a:pt x="7204" y="45838"/>
                    <a:pt x="7342" y="45826"/>
                    <a:pt x="7473" y="45800"/>
                  </a:cubicBezTo>
                  <a:cubicBezTo>
                    <a:pt x="8106" y="45699"/>
                    <a:pt x="8440" y="45266"/>
                    <a:pt x="8373" y="44765"/>
                  </a:cubicBezTo>
                  <a:cubicBezTo>
                    <a:pt x="8340" y="44432"/>
                    <a:pt x="8140" y="44198"/>
                    <a:pt x="7840" y="44032"/>
                  </a:cubicBezTo>
                  <a:cubicBezTo>
                    <a:pt x="7621" y="43906"/>
                    <a:pt x="7350" y="43847"/>
                    <a:pt x="7077" y="43847"/>
                  </a:cubicBezTo>
                  <a:cubicBezTo>
                    <a:pt x="6767" y="43847"/>
                    <a:pt x="6453" y="43923"/>
                    <a:pt x="6205" y="44065"/>
                  </a:cubicBezTo>
                  <a:cubicBezTo>
                    <a:pt x="5972" y="44198"/>
                    <a:pt x="5805" y="44399"/>
                    <a:pt x="5705" y="44599"/>
                  </a:cubicBezTo>
                  <a:cubicBezTo>
                    <a:pt x="5605" y="44098"/>
                    <a:pt x="5705" y="43531"/>
                    <a:pt x="5805" y="42897"/>
                  </a:cubicBezTo>
                  <a:cubicBezTo>
                    <a:pt x="5972" y="41863"/>
                    <a:pt x="6172" y="40696"/>
                    <a:pt x="5104" y="40062"/>
                  </a:cubicBezTo>
                  <a:cubicBezTo>
                    <a:pt x="4871" y="39929"/>
                    <a:pt x="4637" y="39862"/>
                    <a:pt x="4337" y="39862"/>
                  </a:cubicBezTo>
                  <a:cubicBezTo>
                    <a:pt x="4837" y="39428"/>
                    <a:pt x="5138" y="38861"/>
                    <a:pt x="5204" y="38061"/>
                  </a:cubicBezTo>
                  <a:cubicBezTo>
                    <a:pt x="5338" y="36893"/>
                    <a:pt x="4637" y="35926"/>
                    <a:pt x="4004" y="35225"/>
                  </a:cubicBezTo>
                  <a:cubicBezTo>
                    <a:pt x="3803" y="34958"/>
                    <a:pt x="3470" y="34758"/>
                    <a:pt x="3036" y="34458"/>
                  </a:cubicBezTo>
                  <a:cubicBezTo>
                    <a:pt x="2002" y="33758"/>
                    <a:pt x="668" y="32857"/>
                    <a:pt x="1202" y="31256"/>
                  </a:cubicBezTo>
                  <a:cubicBezTo>
                    <a:pt x="1435" y="30622"/>
                    <a:pt x="1869" y="30288"/>
                    <a:pt x="2502" y="30255"/>
                  </a:cubicBezTo>
                  <a:lnTo>
                    <a:pt x="2703" y="30255"/>
                  </a:lnTo>
                  <a:cubicBezTo>
                    <a:pt x="2869" y="30255"/>
                    <a:pt x="3036" y="30288"/>
                    <a:pt x="3203" y="30355"/>
                  </a:cubicBezTo>
                  <a:cubicBezTo>
                    <a:pt x="3837" y="30522"/>
                    <a:pt x="4270" y="30922"/>
                    <a:pt x="4437" y="31423"/>
                  </a:cubicBezTo>
                  <a:cubicBezTo>
                    <a:pt x="4537" y="31856"/>
                    <a:pt x="4437" y="32223"/>
                    <a:pt x="4137" y="32523"/>
                  </a:cubicBezTo>
                  <a:cubicBezTo>
                    <a:pt x="4012" y="32673"/>
                    <a:pt x="3793" y="32749"/>
                    <a:pt x="3551" y="32749"/>
                  </a:cubicBezTo>
                  <a:cubicBezTo>
                    <a:pt x="3470" y="32749"/>
                    <a:pt x="3386" y="32740"/>
                    <a:pt x="3303" y="32724"/>
                  </a:cubicBezTo>
                  <a:cubicBezTo>
                    <a:pt x="3003" y="32623"/>
                    <a:pt x="2803" y="32457"/>
                    <a:pt x="2769" y="32223"/>
                  </a:cubicBezTo>
                  <a:cubicBezTo>
                    <a:pt x="2669" y="31923"/>
                    <a:pt x="2803" y="31790"/>
                    <a:pt x="2869" y="31756"/>
                  </a:cubicBezTo>
                  <a:lnTo>
                    <a:pt x="2869" y="31756"/>
                  </a:lnTo>
                  <a:cubicBezTo>
                    <a:pt x="2836" y="31956"/>
                    <a:pt x="2969" y="32123"/>
                    <a:pt x="3170" y="32223"/>
                  </a:cubicBezTo>
                  <a:cubicBezTo>
                    <a:pt x="3205" y="32235"/>
                    <a:pt x="3243" y="32241"/>
                    <a:pt x="3281" y="32241"/>
                  </a:cubicBezTo>
                  <a:cubicBezTo>
                    <a:pt x="3457" y="32241"/>
                    <a:pt x="3643" y="32121"/>
                    <a:pt x="3670" y="31956"/>
                  </a:cubicBezTo>
                  <a:cubicBezTo>
                    <a:pt x="3703" y="31890"/>
                    <a:pt x="3670" y="31790"/>
                    <a:pt x="3670" y="31723"/>
                  </a:cubicBezTo>
                  <a:cubicBezTo>
                    <a:pt x="3670" y="31723"/>
                    <a:pt x="3670" y="31689"/>
                    <a:pt x="3637" y="31689"/>
                  </a:cubicBezTo>
                  <a:lnTo>
                    <a:pt x="3603" y="31623"/>
                  </a:lnTo>
                  <a:lnTo>
                    <a:pt x="3537" y="31589"/>
                  </a:lnTo>
                  <a:lnTo>
                    <a:pt x="3503" y="31556"/>
                  </a:lnTo>
                  <a:cubicBezTo>
                    <a:pt x="3365" y="31418"/>
                    <a:pt x="3179" y="31343"/>
                    <a:pt x="3000" y="31343"/>
                  </a:cubicBezTo>
                  <a:cubicBezTo>
                    <a:pt x="2920" y="31343"/>
                    <a:pt x="2842" y="31358"/>
                    <a:pt x="2769" y="31389"/>
                  </a:cubicBezTo>
                  <a:cubicBezTo>
                    <a:pt x="2469" y="31523"/>
                    <a:pt x="2169" y="31856"/>
                    <a:pt x="2336" y="32357"/>
                  </a:cubicBezTo>
                  <a:cubicBezTo>
                    <a:pt x="2436" y="32724"/>
                    <a:pt x="2769" y="33024"/>
                    <a:pt x="3170" y="33124"/>
                  </a:cubicBezTo>
                  <a:cubicBezTo>
                    <a:pt x="3290" y="33158"/>
                    <a:pt x="3413" y="33175"/>
                    <a:pt x="3534" y="33175"/>
                  </a:cubicBezTo>
                  <a:cubicBezTo>
                    <a:pt x="3882" y="33175"/>
                    <a:pt x="4215" y="33038"/>
                    <a:pt x="4437" y="32790"/>
                  </a:cubicBezTo>
                  <a:cubicBezTo>
                    <a:pt x="4804" y="32390"/>
                    <a:pt x="4938" y="31856"/>
                    <a:pt x="4804" y="31289"/>
                  </a:cubicBezTo>
                  <a:cubicBezTo>
                    <a:pt x="4637" y="30755"/>
                    <a:pt x="4204" y="30288"/>
                    <a:pt x="3637" y="30055"/>
                  </a:cubicBezTo>
                  <a:cubicBezTo>
                    <a:pt x="4204" y="29788"/>
                    <a:pt x="4637" y="29354"/>
                    <a:pt x="4804" y="28787"/>
                  </a:cubicBezTo>
                  <a:cubicBezTo>
                    <a:pt x="4971" y="28254"/>
                    <a:pt x="4804" y="27720"/>
                    <a:pt x="4437" y="27286"/>
                  </a:cubicBezTo>
                  <a:cubicBezTo>
                    <a:pt x="4188" y="27065"/>
                    <a:pt x="3802" y="26936"/>
                    <a:pt x="3412" y="26936"/>
                  </a:cubicBezTo>
                  <a:cubicBezTo>
                    <a:pt x="3331" y="26936"/>
                    <a:pt x="3250" y="26941"/>
                    <a:pt x="3170" y="26953"/>
                  </a:cubicBezTo>
                  <a:cubicBezTo>
                    <a:pt x="2769" y="27086"/>
                    <a:pt x="2436" y="27386"/>
                    <a:pt x="2336" y="27753"/>
                  </a:cubicBezTo>
                  <a:cubicBezTo>
                    <a:pt x="2202" y="28254"/>
                    <a:pt x="2469" y="28587"/>
                    <a:pt x="2769" y="28721"/>
                  </a:cubicBezTo>
                  <a:cubicBezTo>
                    <a:pt x="2850" y="28741"/>
                    <a:pt x="2934" y="28752"/>
                    <a:pt x="3016" y="28752"/>
                  </a:cubicBezTo>
                  <a:cubicBezTo>
                    <a:pt x="3206" y="28752"/>
                    <a:pt x="3387" y="28693"/>
                    <a:pt x="3503" y="28554"/>
                  </a:cubicBezTo>
                  <a:lnTo>
                    <a:pt x="3537" y="28520"/>
                  </a:lnTo>
                  <a:lnTo>
                    <a:pt x="3603" y="28454"/>
                  </a:lnTo>
                  <a:lnTo>
                    <a:pt x="3637" y="28420"/>
                  </a:lnTo>
                  <a:lnTo>
                    <a:pt x="3637" y="28387"/>
                  </a:lnTo>
                  <a:cubicBezTo>
                    <a:pt x="3670" y="28287"/>
                    <a:pt x="3670" y="28220"/>
                    <a:pt x="3637" y="28120"/>
                  </a:cubicBezTo>
                  <a:cubicBezTo>
                    <a:pt x="3560" y="27967"/>
                    <a:pt x="3425" y="27853"/>
                    <a:pt x="3275" y="27853"/>
                  </a:cubicBezTo>
                  <a:cubicBezTo>
                    <a:pt x="3230" y="27853"/>
                    <a:pt x="3183" y="27863"/>
                    <a:pt x="3136" y="27887"/>
                  </a:cubicBezTo>
                  <a:cubicBezTo>
                    <a:pt x="2936" y="27920"/>
                    <a:pt x="2836" y="28120"/>
                    <a:pt x="2836" y="28354"/>
                  </a:cubicBezTo>
                  <a:cubicBezTo>
                    <a:pt x="2769" y="28287"/>
                    <a:pt x="2636" y="28187"/>
                    <a:pt x="2703" y="27887"/>
                  </a:cubicBezTo>
                  <a:cubicBezTo>
                    <a:pt x="2769" y="27620"/>
                    <a:pt x="2969" y="27453"/>
                    <a:pt x="3270" y="27386"/>
                  </a:cubicBezTo>
                  <a:cubicBezTo>
                    <a:pt x="3359" y="27360"/>
                    <a:pt x="3444" y="27347"/>
                    <a:pt x="3524" y="27347"/>
                  </a:cubicBezTo>
                  <a:cubicBezTo>
                    <a:pt x="3744" y="27347"/>
                    <a:pt x="3933" y="27440"/>
                    <a:pt x="4104" y="27586"/>
                  </a:cubicBezTo>
                  <a:cubicBezTo>
                    <a:pt x="4370" y="27887"/>
                    <a:pt x="4471" y="28287"/>
                    <a:pt x="4370" y="28687"/>
                  </a:cubicBezTo>
                  <a:cubicBezTo>
                    <a:pt x="4270" y="29188"/>
                    <a:pt x="3803" y="29588"/>
                    <a:pt x="3170" y="29755"/>
                  </a:cubicBezTo>
                  <a:cubicBezTo>
                    <a:pt x="2969" y="29788"/>
                    <a:pt x="2803" y="29855"/>
                    <a:pt x="2603" y="29855"/>
                  </a:cubicBezTo>
                  <a:lnTo>
                    <a:pt x="2469" y="29855"/>
                  </a:lnTo>
                  <a:cubicBezTo>
                    <a:pt x="1869" y="29788"/>
                    <a:pt x="1435" y="29455"/>
                    <a:pt x="1202" y="28854"/>
                  </a:cubicBezTo>
                  <a:cubicBezTo>
                    <a:pt x="668" y="27253"/>
                    <a:pt x="1969" y="26352"/>
                    <a:pt x="3036" y="25618"/>
                  </a:cubicBezTo>
                  <a:cubicBezTo>
                    <a:pt x="3436" y="25385"/>
                    <a:pt x="3803" y="25118"/>
                    <a:pt x="4004" y="24885"/>
                  </a:cubicBezTo>
                  <a:cubicBezTo>
                    <a:pt x="4637" y="24184"/>
                    <a:pt x="5338" y="23217"/>
                    <a:pt x="5204" y="22049"/>
                  </a:cubicBezTo>
                  <a:cubicBezTo>
                    <a:pt x="5138" y="21282"/>
                    <a:pt x="4837" y="20682"/>
                    <a:pt x="4370" y="20248"/>
                  </a:cubicBezTo>
                  <a:cubicBezTo>
                    <a:pt x="4637" y="20215"/>
                    <a:pt x="4871" y="20181"/>
                    <a:pt x="5104" y="20048"/>
                  </a:cubicBezTo>
                  <a:cubicBezTo>
                    <a:pt x="6205" y="19414"/>
                    <a:pt x="6005" y="18246"/>
                    <a:pt x="5805" y="17212"/>
                  </a:cubicBezTo>
                  <a:cubicBezTo>
                    <a:pt x="5671" y="16612"/>
                    <a:pt x="5605" y="16012"/>
                    <a:pt x="5705" y="15511"/>
                  </a:cubicBezTo>
                  <a:lnTo>
                    <a:pt x="5705" y="15511"/>
                  </a:lnTo>
                  <a:cubicBezTo>
                    <a:pt x="5805" y="15711"/>
                    <a:pt x="5972" y="15911"/>
                    <a:pt x="6205" y="16045"/>
                  </a:cubicBezTo>
                  <a:cubicBezTo>
                    <a:pt x="6462" y="16173"/>
                    <a:pt x="6778" y="16251"/>
                    <a:pt x="7095" y="16251"/>
                  </a:cubicBezTo>
                  <a:cubicBezTo>
                    <a:pt x="7355" y="16251"/>
                    <a:pt x="7614" y="16199"/>
                    <a:pt x="7840" y="16078"/>
                  </a:cubicBezTo>
                  <a:cubicBezTo>
                    <a:pt x="8173" y="15911"/>
                    <a:pt x="8340" y="15678"/>
                    <a:pt x="8373" y="15344"/>
                  </a:cubicBezTo>
                  <a:cubicBezTo>
                    <a:pt x="8440" y="14777"/>
                    <a:pt x="8106" y="14410"/>
                    <a:pt x="7473" y="14277"/>
                  </a:cubicBezTo>
                  <a:cubicBezTo>
                    <a:pt x="7355" y="14261"/>
                    <a:pt x="7231" y="14253"/>
                    <a:pt x="7106" y="14253"/>
                  </a:cubicBezTo>
                  <a:cubicBezTo>
                    <a:pt x="6700" y="14253"/>
                    <a:pt x="6277" y="14340"/>
                    <a:pt x="5972" y="14544"/>
                  </a:cubicBezTo>
                  <a:lnTo>
                    <a:pt x="5972" y="14077"/>
                  </a:lnTo>
                  <a:cubicBezTo>
                    <a:pt x="6038" y="12776"/>
                    <a:pt x="7273" y="11608"/>
                    <a:pt x="8473" y="11008"/>
                  </a:cubicBezTo>
                  <a:cubicBezTo>
                    <a:pt x="8674" y="10875"/>
                    <a:pt x="8874" y="10841"/>
                    <a:pt x="9107" y="10741"/>
                  </a:cubicBezTo>
                  <a:lnTo>
                    <a:pt x="9107" y="10741"/>
                  </a:lnTo>
                  <a:cubicBezTo>
                    <a:pt x="9040" y="11408"/>
                    <a:pt x="9307" y="11909"/>
                    <a:pt x="9808" y="12242"/>
                  </a:cubicBezTo>
                  <a:cubicBezTo>
                    <a:pt x="10058" y="12392"/>
                    <a:pt x="10316" y="12467"/>
                    <a:pt x="10567" y="12467"/>
                  </a:cubicBezTo>
                  <a:cubicBezTo>
                    <a:pt x="10817" y="12467"/>
                    <a:pt x="11059" y="12392"/>
                    <a:pt x="11275" y="12242"/>
                  </a:cubicBezTo>
                  <a:cubicBezTo>
                    <a:pt x="11542" y="12042"/>
                    <a:pt x="11676" y="11675"/>
                    <a:pt x="11542" y="11342"/>
                  </a:cubicBezTo>
                  <a:cubicBezTo>
                    <a:pt x="11442" y="10941"/>
                    <a:pt x="11142" y="10674"/>
                    <a:pt x="10708" y="10441"/>
                  </a:cubicBezTo>
                  <a:cubicBezTo>
                    <a:pt x="10375" y="10341"/>
                    <a:pt x="10008" y="10241"/>
                    <a:pt x="9641" y="10241"/>
                  </a:cubicBezTo>
                  <a:cubicBezTo>
                    <a:pt x="9674" y="10074"/>
                    <a:pt x="9774" y="9907"/>
                    <a:pt x="9808" y="9774"/>
                  </a:cubicBezTo>
                  <a:cubicBezTo>
                    <a:pt x="10208" y="8773"/>
                    <a:pt x="11275" y="7572"/>
                    <a:pt x="12376" y="7072"/>
                  </a:cubicBezTo>
                  <a:lnTo>
                    <a:pt x="12376" y="7072"/>
                  </a:lnTo>
                  <a:cubicBezTo>
                    <a:pt x="12276" y="7339"/>
                    <a:pt x="12209" y="7606"/>
                    <a:pt x="12309" y="7939"/>
                  </a:cubicBezTo>
                  <a:cubicBezTo>
                    <a:pt x="12484" y="8668"/>
                    <a:pt x="13346" y="9065"/>
                    <a:pt x="14162" y="9065"/>
                  </a:cubicBezTo>
                  <a:cubicBezTo>
                    <a:pt x="14280" y="9065"/>
                    <a:pt x="14397" y="9057"/>
                    <a:pt x="14511" y="9040"/>
                  </a:cubicBezTo>
                  <a:cubicBezTo>
                    <a:pt x="15345" y="8906"/>
                    <a:pt x="15879" y="8439"/>
                    <a:pt x="15879" y="7772"/>
                  </a:cubicBezTo>
                  <a:cubicBezTo>
                    <a:pt x="15879" y="7339"/>
                    <a:pt x="15679" y="6938"/>
                    <a:pt x="15345" y="6705"/>
                  </a:cubicBezTo>
                  <a:cubicBezTo>
                    <a:pt x="15022" y="6436"/>
                    <a:pt x="14568" y="6318"/>
                    <a:pt x="14124" y="6318"/>
                  </a:cubicBezTo>
                  <a:cubicBezTo>
                    <a:pt x="14019" y="6318"/>
                    <a:pt x="13913" y="6325"/>
                    <a:pt x="13811" y="6338"/>
                  </a:cubicBezTo>
                  <a:cubicBezTo>
                    <a:pt x="14344" y="6038"/>
                    <a:pt x="15011" y="5838"/>
                    <a:pt x="15445" y="5704"/>
                  </a:cubicBezTo>
                  <a:lnTo>
                    <a:pt x="15612" y="5671"/>
                  </a:lnTo>
                  <a:cubicBezTo>
                    <a:pt x="15879" y="5571"/>
                    <a:pt x="16312" y="5504"/>
                    <a:pt x="16713" y="5404"/>
                  </a:cubicBezTo>
                  <a:cubicBezTo>
                    <a:pt x="17280" y="5337"/>
                    <a:pt x="17847" y="5204"/>
                    <a:pt x="18380" y="5037"/>
                  </a:cubicBezTo>
                  <a:cubicBezTo>
                    <a:pt x="18514" y="5170"/>
                    <a:pt x="18647" y="5237"/>
                    <a:pt x="18781" y="5337"/>
                  </a:cubicBezTo>
                  <a:cubicBezTo>
                    <a:pt x="19073" y="5504"/>
                    <a:pt x="19428" y="5577"/>
                    <a:pt x="19804" y="5577"/>
                  </a:cubicBezTo>
                  <a:cubicBezTo>
                    <a:pt x="20631" y="5577"/>
                    <a:pt x="21564" y="5228"/>
                    <a:pt x="22183" y="4770"/>
                  </a:cubicBezTo>
                  <a:cubicBezTo>
                    <a:pt x="22617" y="4503"/>
                    <a:pt x="22950" y="4103"/>
                    <a:pt x="23217" y="3703"/>
                  </a:cubicBezTo>
                  <a:cubicBezTo>
                    <a:pt x="23618" y="5204"/>
                    <a:pt x="25152" y="6104"/>
                    <a:pt x="26219" y="6338"/>
                  </a:cubicBezTo>
                  <a:cubicBezTo>
                    <a:pt x="26620" y="6405"/>
                    <a:pt x="26987" y="6438"/>
                    <a:pt x="27354" y="6438"/>
                  </a:cubicBezTo>
                  <a:cubicBezTo>
                    <a:pt x="28187" y="6438"/>
                    <a:pt x="28955" y="6271"/>
                    <a:pt x="29622" y="5938"/>
                  </a:cubicBezTo>
                  <a:cubicBezTo>
                    <a:pt x="29722" y="5904"/>
                    <a:pt x="29822" y="5838"/>
                    <a:pt x="29955" y="5738"/>
                  </a:cubicBezTo>
                  <a:cubicBezTo>
                    <a:pt x="30055" y="5838"/>
                    <a:pt x="30156" y="5871"/>
                    <a:pt x="30289" y="5938"/>
                  </a:cubicBezTo>
                  <a:cubicBezTo>
                    <a:pt x="30956" y="6271"/>
                    <a:pt x="31723" y="6438"/>
                    <a:pt x="32524" y="6438"/>
                  </a:cubicBezTo>
                  <a:cubicBezTo>
                    <a:pt x="32891" y="6438"/>
                    <a:pt x="33291" y="6405"/>
                    <a:pt x="33658" y="6338"/>
                  </a:cubicBezTo>
                  <a:cubicBezTo>
                    <a:pt x="34725" y="6104"/>
                    <a:pt x="36293" y="5170"/>
                    <a:pt x="36660" y="3703"/>
                  </a:cubicBezTo>
                  <a:close/>
                  <a:moveTo>
                    <a:pt x="41397" y="55540"/>
                  </a:moveTo>
                  <a:cubicBezTo>
                    <a:pt x="41530" y="55773"/>
                    <a:pt x="41630" y="56074"/>
                    <a:pt x="41564" y="56407"/>
                  </a:cubicBezTo>
                  <a:cubicBezTo>
                    <a:pt x="41530" y="57074"/>
                    <a:pt x="41063" y="57608"/>
                    <a:pt x="40663" y="57641"/>
                  </a:cubicBezTo>
                  <a:cubicBezTo>
                    <a:pt x="40620" y="57656"/>
                    <a:pt x="40574" y="57662"/>
                    <a:pt x="40528" y="57662"/>
                  </a:cubicBezTo>
                  <a:cubicBezTo>
                    <a:pt x="40355" y="57662"/>
                    <a:pt x="40168" y="57572"/>
                    <a:pt x="40063" y="57441"/>
                  </a:cubicBezTo>
                  <a:cubicBezTo>
                    <a:pt x="39896" y="57241"/>
                    <a:pt x="39862" y="56974"/>
                    <a:pt x="39996" y="56641"/>
                  </a:cubicBezTo>
                  <a:cubicBezTo>
                    <a:pt x="40163" y="56107"/>
                    <a:pt x="40730" y="55740"/>
                    <a:pt x="41397" y="55540"/>
                  </a:cubicBezTo>
                  <a:close/>
                  <a:moveTo>
                    <a:pt x="18547" y="55573"/>
                  </a:moveTo>
                  <a:cubicBezTo>
                    <a:pt x="19214" y="55773"/>
                    <a:pt x="19781" y="56107"/>
                    <a:pt x="19982" y="56707"/>
                  </a:cubicBezTo>
                  <a:cubicBezTo>
                    <a:pt x="20048" y="57041"/>
                    <a:pt x="20048" y="57274"/>
                    <a:pt x="19882" y="57475"/>
                  </a:cubicBezTo>
                  <a:cubicBezTo>
                    <a:pt x="19794" y="57620"/>
                    <a:pt x="19581" y="57714"/>
                    <a:pt x="19395" y="57714"/>
                  </a:cubicBezTo>
                  <a:cubicBezTo>
                    <a:pt x="19367" y="57714"/>
                    <a:pt x="19340" y="57712"/>
                    <a:pt x="19314" y="57708"/>
                  </a:cubicBezTo>
                  <a:cubicBezTo>
                    <a:pt x="18881" y="57608"/>
                    <a:pt x="18447" y="57108"/>
                    <a:pt x="18380" y="56440"/>
                  </a:cubicBezTo>
                  <a:cubicBezTo>
                    <a:pt x="18380" y="56074"/>
                    <a:pt x="18447" y="55773"/>
                    <a:pt x="18547" y="55573"/>
                  </a:cubicBezTo>
                  <a:close/>
                  <a:moveTo>
                    <a:pt x="29989" y="54839"/>
                  </a:moveTo>
                  <a:cubicBezTo>
                    <a:pt x="30789" y="55406"/>
                    <a:pt x="31523" y="56240"/>
                    <a:pt x="31490" y="57575"/>
                  </a:cubicBezTo>
                  <a:cubicBezTo>
                    <a:pt x="31490" y="58275"/>
                    <a:pt x="30956" y="59409"/>
                    <a:pt x="29989" y="59743"/>
                  </a:cubicBezTo>
                  <a:cubicBezTo>
                    <a:pt x="29021" y="59409"/>
                    <a:pt x="28488" y="58275"/>
                    <a:pt x="28488" y="57575"/>
                  </a:cubicBezTo>
                  <a:cubicBezTo>
                    <a:pt x="28488" y="56240"/>
                    <a:pt x="29188" y="55406"/>
                    <a:pt x="29989" y="54839"/>
                  </a:cubicBezTo>
                  <a:close/>
                  <a:moveTo>
                    <a:pt x="29855" y="0"/>
                  </a:moveTo>
                  <a:cubicBezTo>
                    <a:pt x="28688" y="267"/>
                    <a:pt x="27954" y="1568"/>
                    <a:pt x="27954" y="2569"/>
                  </a:cubicBezTo>
                  <a:cubicBezTo>
                    <a:pt x="27954" y="3736"/>
                    <a:pt x="28488" y="4770"/>
                    <a:pt x="29488" y="5537"/>
                  </a:cubicBezTo>
                  <a:cubicBezTo>
                    <a:pt x="29455" y="5571"/>
                    <a:pt x="29388" y="5571"/>
                    <a:pt x="29355" y="5604"/>
                  </a:cubicBezTo>
                  <a:cubicBezTo>
                    <a:pt x="28748" y="5931"/>
                    <a:pt x="28026" y="6094"/>
                    <a:pt x="27248" y="6094"/>
                  </a:cubicBezTo>
                  <a:cubicBezTo>
                    <a:pt x="26914" y="6094"/>
                    <a:pt x="26570" y="6064"/>
                    <a:pt x="26219" y="6004"/>
                  </a:cubicBezTo>
                  <a:cubicBezTo>
                    <a:pt x="25119" y="5771"/>
                    <a:pt x="23484" y="4737"/>
                    <a:pt x="23484" y="3069"/>
                  </a:cubicBezTo>
                  <a:cubicBezTo>
                    <a:pt x="23484" y="2435"/>
                    <a:pt x="23718" y="1935"/>
                    <a:pt x="24185" y="1668"/>
                  </a:cubicBezTo>
                  <a:cubicBezTo>
                    <a:pt x="24483" y="1444"/>
                    <a:pt x="24866" y="1335"/>
                    <a:pt x="25267" y="1335"/>
                  </a:cubicBezTo>
                  <a:cubicBezTo>
                    <a:pt x="25583" y="1335"/>
                    <a:pt x="25911" y="1402"/>
                    <a:pt x="26219" y="1535"/>
                  </a:cubicBezTo>
                  <a:cubicBezTo>
                    <a:pt x="26786" y="1735"/>
                    <a:pt x="27153" y="2368"/>
                    <a:pt x="27220" y="3002"/>
                  </a:cubicBezTo>
                  <a:cubicBezTo>
                    <a:pt x="27253" y="3503"/>
                    <a:pt x="27087" y="3936"/>
                    <a:pt x="26720" y="4203"/>
                  </a:cubicBezTo>
                  <a:cubicBezTo>
                    <a:pt x="26465" y="4365"/>
                    <a:pt x="26162" y="4463"/>
                    <a:pt x="25878" y="4463"/>
                  </a:cubicBezTo>
                  <a:cubicBezTo>
                    <a:pt x="25753" y="4463"/>
                    <a:pt x="25631" y="4444"/>
                    <a:pt x="25519" y="4403"/>
                  </a:cubicBezTo>
                  <a:cubicBezTo>
                    <a:pt x="25219" y="4337"/>
                    <a:pt x="25052" y="4103"/>
                    <a:pt x="24952" y="3769"/>
                  </a:cubicBezTo>
                  <a:cubicBezTo>
                    <a:pt x="24885" y="3603"/>
                    <a:pt x="24885" y="3403"/>
                    <a:pt x="25019" y="3236"/>
                  </a:cubicBezTo>
                  <a:cubicBezTo>
                    <a:pt x="25152" y="3069"/>
                    <a:pt x="25319" y="3036"/>
                    <a:pt x="25486" y="3036"/>
                  </a:cubicBezTo>
                  <a:cubicBezTo>
                    <a:pt x="25385" y="3102"/>
                    <a:pt x="25319" y="3202"/>
                    <a:pt x="25319" y="3369"/>
                  </a:cubicBezTo>
                  <a:cubicBezTo>
                    <a:pt x="25319" y="3569"/>
                    <a:pt x="25486" y="3769"/>
                    <a:pt x="25719" y="3769"/>
                  </a:cubicBezTo>
                  <a:cubicBezTo>
                    <a:pt x="25819" y="3769"/>
                    <a:pt x="25852" y="3769"/>
                    <a:pt x="25886" y="3736"/>
                  </a:cubicBezTo>
                  <a:lnTo>
                    <a:pt x="25919" y="3703"/>
                  </a:lnTo>
                  <a:lnTo>
                    <a:pt x="25986" y="3669"/>
                  </a:lnTo>
                  <a:cubicBezTo>
                    <a:pt x="26053" y="3569"/>
                    <a:pt x="26153" y="3436"/>
                    <a:pt x="26153" y="3269"/>
                  </a:cubicBezTo>
                  <a:cubicBezTo>
                    <a:pt x="26153" y="3002"/>
                    <a:pt x="25886" y="2602"/>
                    <a:pt x="25419" y="2602"/>
                  </a:cubicBezTo>
                  <a:cubicBezTo>
                    <a:pt x="25085" y="2602"/>
                    <a:pt x="24818" y="2735"/>
                    <a:pt x="24585" y="3002"/>
                  </a:cubicBezTo>
                  <a:cubicBezTo>
                    <a:pt x="24385" y="3236"/>
                    <a:pt x="24351" y="3569"/>
                    <a:pt x="24418" y="3903"/>
                  </a:cubicBezTo>
                  <a:cubicBezTo>
                    <a:pt x="24552" y="4337"/>
                    <a:pt x="24852" y="4670"/>
                    <a:pt x="25252" y="4770"/>
                  </a:cubicBezTo>
                  <a:cubicBezTo>
                    <a:pt x="25415" y="4828"/>
                    <a:pt x="25598" y="4858"/>
                    <a:pt x="25788" y="4858"/>
                  </a:cubicBezTo>
                  <a:cubicBezTo>
                    <a:pt x="26145" y="4858"/>
                    <a:pt x="26527" y="4754"/>
                    <a:pt x="26853" y="4537"/>
                  </a:cubicBezTo>
                  <a:cubicBezTo>
                    <a:pt x="27354" y="4203"/>
                    <a:pt x="27620" y="3603"/>
                    <a:pt x="27554" y="2936"/>
                  </a:cubicBezTo>
                  <a:cubicBezTo>
                    <a:pt x="27487" y="2168"/>
                    <a:pt x="26987" y="1401"/>
                    <a:pt x="26319" y="1101"/>
                  </a:cubicBezTo>
                  <a:cubicBezTo>
                    <a:pt x="25966" y="959"/>
                    <a:pt x="25594" y="890"/>
                    <a:pt x="25232" y="890"/>
                  </a:cubicBezTo>
                  <a:cubicBezTo>
                    <a:pt x="24741" y="890"/>
                    <a:pt x="24269" y="1018"/>
                    <a:pt x="23884" y="1268"/>
                  </a:cubicBezTo>
                  <a:cubicBezTo>
                    <a:pt x="23317" y="1668"/>
                    <a:pt x="22984" y="2268"/>
                    <a:pt x="22984" y="3069"/>
                  </a:cubicBezTo>
                  <a:lnTo>
                    <a:pt x="22984" y="3102"/>
                  </a:lnTo>
                  <a:cubicBezTo>
                    <a:pt x="22650" y="3703"/>
                    <a:pt x="22217" y="4170"/>
                    <a:pt x="21750" y="4537"/>
                  </a:cubicBezTo>
                  <a:cubicBezTo>
                    <a:pt x="21149" y="4981"/>
                    <a:pt x="20356" y="5219"/>
                    <a:pt x="19686" y="5219"/>
                  </a:cubicBezTo>
                  <a:cubicBezTo>
                    <a:pt x="19352" y="5219"/>
                    <a:pt x="19048" y="5159"/>
                    <a:pt x="18814" y="5037"/>
                  </a:cubicBezTo>
                  <a:cubicBezTo>
                    <a:pt x="18747" y="5004"/>
                    <a:pt x="18714" y="5004"/>
                    <a:pt x="18681" y="4937"/>
                  </a:cubicBezTo>
                  <a:cubicBezTo>
                    <a:pt x="19381" y="4670"/>
                    <a:pt x="19915" y="4270"/>
                    <a:pt x="20182" y="3603"/>
                  </a:cubicBezTo>
                  <a:cubicBezTo>
                    <a:pt x="20349" y="3169"/>
                    <a:pt x="20248" y="2735"/>
                    <a:pt x="20015" y="2402"/>
                  </a:cubicBezTo>
                  <a:cubicBezTo>
                    <a:pt x="19800" y="2160"/>
                    <a:pt x="19521" y="2048"/>
                    <a:pt x="19247" y="2048"/>
                  </a:cubicBezTo>
                  <a:cubicBezTo>
                    <a:pt x="19180" y="2048"/>
                    <a:pt x="19113" y="2055"/>
                    <a:pt x="19048" y="2068"/>
                  </a:cubicBezTo>
                  <a:cubicBezTo>
                    <a:pt x="18414" y="2202"/>
                    <a:pt x="17847" y="2902"/>
                    <a:pt x="17813" y="3703"/>
                  </a:cubicBezTo>
                  <a:cubicBezTo>
                    <a:pt x="17747" y="4170"/>
                    <a:pt x="17847" y="4503"/>
                    <a:pt x="18014" y="4737"/>
                  </a:cubicBezTo>
                  <a:cubicBezTo>
                    <a:pt x="17513" y="4870"/>
                    <a:pt x="17013" y="5004"/>
                    <a:pt x="16546" y="5070"/>
                  </a:cubicBezTo>
                  <a:cubicBezTo>
                    <a:pt x="16079" y="5170"/>
                    <a:pt x="15679" y="5237"/>
                    <a:pt x="15378" y="5337"/>
                  </a:cubicBezTo>
                  <a:lnTo>
                    <a:pt x="15212" y="5371"/>
                  </a:lnTo>
                  <a:cubicBezTo>
                    <a:pt x="14544" y="5571"/>
                    <a:pt x="13477" y="5904"/>
                    <a:pt x="12810" y="6505"/>
                  </a:cubicBezTo>
                  <a:cubicBezTo>
                    <a:pt x="12743" y="6505"/>
                    <a:pt x="12710" y="6505"/>
                    <a:pt x="12676" y="6538"/>
                  </a:cubicBezTo>
                  <a:cubicBezTo>
                    <a:pt x="11209" y="6938"/>
                    <a:pt x="9841" y="8439"/>
                    <a:pt x="9341" y="9674"/>
                  </a:cubicBezTo>
                  <a:cubicBezTo>
                    <a:pt x="9207" y="9907"/>
                    <a:pt x="9174" y="10107"/>
                    <a:pt x="9074" y="10374"/>
                  </a:cubicBezTo>
                  <a:cubicBezTo>
                    <a:pt x="8807" y="10408"/>
                    <a:pt x="8473" y="10541"/>
                    <a:pt x="8173" y="10674"/>
                  </a:cubicBezTo>
                  <a:cubicBezTo>
                    <a:pt x="6972" y="11275"/>
                    <a:pt x="5538" y="12542"/>
                    <a:pt x="5471" y="14077"/>
                  </a:cubicBezTo>
                  <a:cubicBezTo>
                    <a:pt x="5471" y="14344"/>
                    <a:pt x="5405" y="14611"/>
                    <a:pt x="5471" y="14911"/>
                  </a:cubicBezTo>
                  <a:cubicBezTo>
                    <a:pt x="5371" y="15044"/>
                    <a:pt x="5304" y="15178"/>
                    <a:pt x="5204" y="15344"/>
                  </a:cubicBezTo>
                  <a:cubicBezTo>
                    <a:pt x="5038" y="15911"/>
                    <a:pt x="5171" y="16612"/>
                    <a:pt x="5238" y="17279"/>
                  </a:cubicBezTo>
                  <a:cubicBezTo>
                    <a:pt x="5405" y="18347"/>
                    <a:pt x="5571" y="19214"/>
                    <a:pt x="4737" y="19714"/>
                  </a:cubicBezTo>
                  <a:cubicBezTo>
                    <a:pt x="4530" y="19841"/>
                    <a:pt x="4295" y="19896"/>
                    <a:pt x="4057" y="19896"/>
                  </a:cubicBezTo>
                  <a:cubicBezTo>
                    <a:pt x="3605" y="19896"/>
                    <a:pt x="3142" y="19698"/>
                    <a:pt x="2836" y="19414"/>
                  </a:cubicBezTo>
                  <a:cubicBezTo>
                    <a:pt x="2636" y="19214"/>
                    <a:pt x="2302" y="18713"/>
                    <a:pt x="2669" y="18080"/>
                  </a:cubicBezTo>
                  <a:cubicBezTo>
                    <a:pt x="2816" y="17874"/>
                    <a:pt x="3067" y="17668"/>
                    <a:pt x="3307" y="17668"/>
                  </a:cubicBezTo>
                  <a:cubicBezTo>
                    <a:pt x="3340" y="17668"/>
                    <a:pt x="3372" y="17672"/>
                    <a:pt x="3403" y="17679"/>
                  </a:cubicBezTo>
                  <a:cubicBezTo>
                    <a:pt x="3570" y="17679"/>
                    <a:pt x="3737" y="17779"/>
                    <a:pt x="3803" y="18013"/>
                  </a:cubicBezTo>
                  <a:cubicBezTo>
                    <a:pt x="3837" y="18180"/>
                    <a:pt x="3803" y="18246"/>
                    <a:pt x="3737" y="18280"/>
                  </a:cubicBezTo>
                  <a:cubicBezTo>
                    <a:pt x="3703" y="18180"/>
                    <a:pt x="3637" y="18046"/>
                    <a:pt x="3503" y="18013"/>
                  </a:cubicBezTo>
                  <a:cubicBezTo>
                    <a:pt x="3456" y="17990"/>
                    <a:pt x="3406" y="17979"/>
                    <a:pt x="3356" y="17979"/>
                  </a:cubicBezTo>
                  <a:cubicBezTo>
                    <a:pt x="3191" y="17979"/>
                    <a:pt x="3028" y="18093"/>
                    <a:pt x="3003" y="18246"/>
                  </a:cubicBezTo>
                  <a:cubicBezTo>
                    <a:pt x="2969" y="18347"/>
                    <a:pt x="3003" y="18413"/>
                    <a:pt x="3003" y="18513"/>
                  </a:cubicBezTo>
                  <a:cubicBezTo>
                    <a:pt x="3003" y="18580"/>
                    <a:pt x="3070" y="18713"/>
                    <a:pt x="3170" y="18747"/>
                  </a:cubicBezTo>
                  <a:cubicBezTo>
                    <a:pt x="3247" y="18798"/>
                    <a:pt x="3349" y="18825"/>
                    <a:pt x="3460" y="18825"/>
                  </a:cubicBezTo>
                  <a:cubicBezTo>
                    <a:pt x="3638" y="18825"/>
                    <a:pt x="3839" y="18757"/>
                    <a:pt x="4004" y="18613"/>
                  </a:cubicBezTo>
                  <a:cubicBezTo>
                    <a:pt x="4204" y="18447"/>
                    <a:pt x="4304" y="18180"/>
                    <a:pt x="4170" y="17880"/>
                  </a:cubicBezTo>
                  <a:cubicBezTo>
                    <a:pt x="4037" y="17513"/>
                    <a:pt x="3803" y="17279"/>
                    <a:pt x="3403" y="17246"/>
                  </a:cubicBezTo>
                  <a:cubicBezTo>
                    <a:pt x="3378" y="17244"/>
                    <a:pt x="3352" y="17243"/>
                    <a:pt x="3326" y="17243"/>
                  </a:cubicBezTo>
                  <a:cubicBezTo>
                    <a:pt x="2941" y="17243"/>
                    <a:pt x="2490" y="17473"/>
                    <a:pt x="2302" y="17880"/>
                  </a:cubicBezTo>
                  <a:cubicBezTo>
                    <a:pt x="1902" y="18513"/>
                    <a:pt x="2002" y="19214"/>
                    <a:pt x="2536" y="19714"/>
                  </a:cubicBezTo>
                  <a:cubicBezTo>
                    <a:pt x="2736" y="19914"/>
                    <a:pt x="2969" y="20048"/>
                    <a:pt x="3203" y="20114"/>
                  </a:cubicBezTo>
                  <a:lnTo>
                    <a:pt x="3203" y="20181"/>
                  </a:lnTo>
                  <a:cubicBezTo>
                    <a:pt x="4070" y="20515"/>
                    <a:pt x="4571" y="21115"/>
                    <a:pt x="4671" y="22116"/>
                  </a:cubicBezTo>
                  <a:cubicBezTo>
                    <a:pt x="4804" y="23117"/>
                    <a:pt x="4170" y="23951"/>
                    <a:pt x="3537" y="24618"/>
                  </a:cubicBezTo>
                  <a:cubicBezTo>
                    <a:pt x="3370" y="24851"/>
                    <a:pt x="3003" y="25051"/>
                    <a:pt x="2669" y="25285"/>
                  </a:cubicBezTo>
                  <a:cubicBezTo>
                    <a:pt x="1535" y="26052"/>
                    <a:pt x="34" y="27086"/>
                    <a:pt x="668" y="28954"/>
                  </a:cubicBezTo>
                  <a:cubicBezTo>
                    <a:pt x="835" y="29455"/>
                    <a:pt x="1168" y="29788"/>
                    <a:pt x="1535" y="30055"/>
                  </a:cubicBezTo>
                  <a:cubicBezTo>
                    <a:pt x="1135" y="30255"/>
                    <a:pt x="835" y="30622"/>
                    <a:pt x="668" y="31089"/>
                  </a:cubicBezTo>
                  <a:cubicBezTo>
                    <a:pt x="1" y="32957"/>
                    <a:pt x="1535" y="33991"/>
                    <a:pt x="2669" y="34758"/>
                  </a:cubicBezTo>
                  <a:cubicBezTo>
                    <a:pt x="3036" y="35025"/>
                    <a:pt x="3370" y="35225"/>
                    <a:pt x="3537" y="35425"/>
                  </a:cubicBezTo>
                  <a:cubicBezTo>
                    <a:pt x="4170" y="36093"/>
                    <a:pt x="4737" y="36927"/>
                    <a:pt x="4671" y="37927"/>
                  </a:cubicBezTo>
                  <a:cubicBezTo>
                    <a:pt x="4537" y="38928"/>
                    <a:pt x="4070" y="39562"/>
                    <a:pt x="3203" y="39895"/>
                  </a:cubicBezTo>
                  <a:lnTo>
                    <a:pt x="3203" y="39929"/>
                  </a:lnTo>
                  <a:cubicBezTo>
                    <a:pt x="2969" y="40029"/>
                    <a:pt x="2736" y="40196"/>
                    <a:pt x="2536" y="40362"/>
                  </a:cubicBezTo>
                  <a:cubicBezTo>
                    <a:pt x="2035" y="40863"/>
                    <a:pt x="1902" y="41563"/>
                    <a:pt x="2302" y="42197"/>
                  </a:cubicBezTo>
                  <a:cubicBezTo>
                    <a:pt x="2482" y="42556"/>
                    <a:pt x="2903" y="42808"/>
                    <a:pt x="3276" y="42808"/>
                  </a:cubicBezTo>
                  <a:cubicBezTo>
                    <a:pt x="3319" y="42808"/>
                    <a:pt x="3362" y="42804"/>
                    <a:pt x="3403" y="42797"/>
                  </a:cubicBezTo>
                  <a:cubicBezTo>
                    <a:pt x="3737" y="42764"/>
                    <a:pt x="4037" y="42564"/>
                    <a:pt x="4170" y="42197"/>
                  </a:cubicBezTo>
                  <a:cubicBezTo>
                    <a:pt x="4304" y="41897"/>
                    <a:pt x="4204" y="41597"/>
                    <a:pt x="4004" y="41430"/>
                  </a:cubicBezTo>
                  <a:cubicBezTo>
                    <a:pt x="3831" y="41300"/>
                    <a:pt x="3617" y="41227"/>
                    <a:pt x="3433" y="41227"/>
                  </a:cubicBezTo>
                  <a:cubicBezTo>
                    <a:pt x="3332" y="41227"/>
                    <a:pt x="3241" y="41249"/>
                    <a:pt x="3170" y="41296"/>
                  </a:cubicBezTo>
                  <a:cubicBezTo>
                    <a:pt x="3070" y="41363"/>
                    <a:pt x="3003" y="41463"/>
                    <a:pt x="3003" y="41563"/>
                  </a:cubicBezTo>
                  <a:cubicBezTo>
                    <a:pt x="2969" y="41630"/>
                    <a:pt x="2969" y="41730"/>
                    <a:pt x="3003" y="41797"/>
                  </a:cubicBezTo>
                  <a:cubicBezTo>
                    <a:pt x="3056" y="41982"/>
                    <a:pt x="3215" y="42084"/>
                    <a:pt x="3378" y="42084"/>
                  </a:cubicBezTo>
                  <a:cubicBezTo>
                    <a:pt x="3420" y="42084"/>
                    <a:pt x="3462" y="42077"/>
                    <a:pt x="3503" y="42064"/>
                  </a:cubicBezTo>
                  <a:cubicBezTo>
                    <a:pt x="3637" y="42030"/>
                    <a:pt x="3737" y="41897"/>
                    <a:pt x="3737" y="41763"/>
                  </a:cubicBezTo>
                  <a:cubicBezTo>
                    <a:pt x="3803" y="41797"/>
                    <a:pt x="3837" y="41897"/>
                    <a:pt x="3803" y="42064"/>
                  </a:cubicBezTo>
                  <a:cubicBezTo>
                    <a:pt x="3703" y="42264"/>
                    <a:pt x="3570" y="42397"/>
                    <a:pt x="3403" y="42397"/>
                  </a:cubicBezTo>
                  <a:cubicBezTo>
                    <a:pt x="3386" y="42400"/>
                    <a:pt x="3368" y="42401"/>
                    <a:pt x="3350" y="42401"/>
                  </a:cubicBezTo>
                  <a:cubicBezTo>
                    <a:pt x="3122" y="42401"/>
                    <a:pt x="2824" y="42211"/>
                    <a:pt x="2669" y="41963"/>
                  </a:cubicBezTo>
                  <a:cubicBezTo>
                    <a:pt x="2302" y="41296"/>
                    <a:pt x="2636" y="40863"/>
                    <a:pt x="2836" y="40629"/>
                  </a:cubicBezTo>
                  <a:cubicBezTo>
                    <a:pt x="3140" y="40368"/>
                    <a:pt x="3600" y="40164"/>
                    <a:pt x="4050" y="40164"/>
                  </a:cubicBezTo>
                  <a:cubicBezTo>
                    <a:pt x="4290" y="40164"/>
                    <a:pt x="4528" y="40223"/>
                    <a:pt x="4737" y="40362"/>
                  </a:cubicBezTo>
                  <a:cubicBezTo>
                    <a:pt x="5638" y="40863"/>
                    <a:pt x="5471" y="41730"/>
                    <a:pt x="5238" y="42764"/>
                  </a:cubicBezTo>
                  <a:cubicBezTo>
                    <a:pt x="5138" y="43431"/>
                    <a:pt x="5004" y="44098"/>
                    <a:pt x="5204" y="44732"/>
                  </a:cubicBezTo>
                  <a:cubicBezTo>
                    <a:pt x="5238" y="44899"/>
                    <a:pt x="5338" y="45032"/>
                    <a:pt x="5471" y="45132"/>
                  </a:cubicBezTo>
                  <a:cubicBezTo>
                    <a:pt x="5405" y="45433"/>
                    <a:pt x="5471" y="45733"/>
                    <a:pt x="5471" y="45966"/>
                  </a:cubicBezTo>
                  <a:cubicBezTo>
                    <a:pt x="5538" y="47534"/>
                    <a:pt x="6972" y="48768"/>
                    <a:pt x="8173" y="49402"/>
                  </a:cubicBezTo>
                  <a:cubicBezTo>
                    <a:pt x="8473" y="49569"/>
                    <a:pt x="8740" y="49636"/>
                    <a:pt x="9074" y="49702"/>
                  </a:cubicBezTo>
                  <a:cubicBezTo>
                    <a:pt x="9141" y="49902"/>
                    <a:pt x="9207" y="50136"/>
                    <a:pt x="9341" y="50403"/>
                  </a:cubicBezTo>
                  <a:cubicBezTo>
                    <a:pt x="9874" y="51604"/>
                    <a:pt x="11209" y="53105"/>
                    <a:pt x="12676" y="53538"/>
                  </a:cubicBezTo>
                  <a:cubicBezTo>
                    <a:pt x="12710" y="53538"/>
                    <a:pt x="12743" y="53538"/>
                    <a:pt x="12810" y="53572"/>
                  </a:cubicBezTo>
                  <a:cubicBezTo>
                    <a:pt x="13477" y="54139"/>
                    <a:pt x="14544" y="54472"/>
                    <a:pt x="15212" y="54706"/>
                  </a:cubicBezTo>
                  <a:lnTo>
                    <a:pt x="15378" y="54739"/>
                  </a:lnTo>
                  <a:cubicBezTo>
                    <a:pt x="15712" y="54806"/>
                    <a:pt x="16146" y="54906"/>
                    <a:pt x="16546" y="54973"/>
                  </a:cubicBezTo>
                  <a:cubicBezTo>
                    <a:pt x="17013" y="55073"/>
                    <a:pt x="17547" y="55206"/>
                    <a:pt x="18014" y="55306"/>
                  </a:cubicBezTo>
                  <a:cubicBezTo>
                    <a:pt x="17880" y="55573"/>
                    <a:pt x="17813" y="55907"/>
                    <a:pt x="17813" y="56374"/>
                  </a:cubicBezTo>
                  <a:cubicBezTo>
                    <a:pt x="17847" y="57141"/>
                    <a:pt x="18380" y="57908"/>
                    <a:pt x="19048" y="57975"/>
                  </a:cubicBezTo>
                  <a:lnTo>
                    <a:pt x="19214" y="57975"/>
                  </a:lnTo>
                  <a:cubicBezTo>
                    <a:pt x="19515" y="57975"/>
                    <a:pt x="19815" y="57875"/>
                    <a:pt x="20015" y="57608"/>
                  </a:cubicBezTo>
                  <a:cubicBezTo>
                    <a:pt x="20248" y="57308"/>
                    <a:pt x="20349" y="56874"/>
                    <a:pt x="20182" y="56407"/>
                  </a:cubicBezTo>
                  <a:cubicBezTo>
                    <a:pt x="19982" y="55740"/>
                    <a:pt x="19381" y="55373"/>
                    <a:pt x="18681" y="55073"/>
                  </a:cubicBezTo>
                  <a:cubicBezTo>
                    <a:pt x="18714" y="55039"/>
                    <a:pt x="18747" y="55039"/>
                    <a:pt x="18814" y="54973"/>
                  </a:cubicBezTo>
                  <a:cubicBezTo>
                    <a:pt x="19059" y="54850"/>
                    <a:pt x="19366" y="54791"/>
                    <a:pt x="19701" y="54791"/>
                  </a:cubicBezTo>
                  <a:cubicBezTo>
                    <a:pt x="20371" y="54791"/>
                    <a:pt x="21149" y="55028"/>
                    <a:pt x="21750" y="55473"/>
                  </a:cubicBezTo>
                  <a:cubicBezTo>
                    <a:pt x="22250" y="55873"/>
                    <a:pt x="22684" y="56307"/>
                    <a:pt x="22984" y="56907"/>
                  </a:cubicBezTo>
                  <a:lnTo>
                    <a:pt x="22984" y="56941"/>
                  </a:lnTo>
                  <a:cubicBezTo>
                    <a:pt x="22984" y="57708"/>
                    <a:pt x="23317" y="58375"/>
                    <a:pt x="23884" y="58742"/>
                  </a:cubicBezTo>
                  <a:cubicBezTo>
                    <a:pt x="24260" y="59005"/>
                    <a:pt x="24730" y="59130"/>
                    <a:pt x="25213" y="59130"/>
                  </a:cubicBezTo>
                  <a:cubicBezTo>
                    <a:pt x="25588" y="59130"/>
                    <a:pt x="25969" y="59055"/>
                    <a:pt x="26319" y="58909"/>
                  </a:cubicBezTo>
                  <a:cubicBezTo>
                    <a:pt x="26987" y="58609"/>
                    <a:pt x="27487" y="57908"/>
                    <a:pt x="27554" y="57074"/>
                  </a:cubicBezTo>
                  <a:cubicBezTo>
                    <a:pt x="27587" y="56407"/>
                    <a:pt x="27354" y="55807"/>
                    <a:pt x="26853" y="55473"/>
                  </a:cubicBezTo>
                  <a:cubicBezTo>
                    <a:pt x="26527" y="55256"/>
                    <a:pt x="26173" y="55152"/>
                    <a:pt x="25818" y="55152"/>
                  </a:cubicBezTo>
                  <a:cubicBezTo>
                    <a:pt x="25628" y="55152"/>
                    <a:pt x="25438" y="55182"/>
                    <a:pt x="25252" y="55240"/>
                  </a:cubicBezTo>
                  <a:cubicBezTo>
                    <a:pt x="24852" y="55373"/>
                    <a:pt x="24585" y="55707"/>
                    <a:pt x="24418" y="56107"/>
                  </a:cubicBezTo>
                  <a:cubicBezTo>
                    <a:pt x="24351" y="56407"/>
                    <a:pt x="24385" y="56774"/>
                    <a:pt x="24585" y="57041"/>
                  </a:cubicBezTo>
                  <a:cubicBezTo>
                    <a:pt x="24798" y="57254"/>
                    <a:pt x="25040" y="57412"/>
                    <a:pt x="25334" y="57412"/>
                  </a:cubicBezTo>
                  <a:cubicBezTo>
                    <a:pt x="25362" y="57412"/>
                    <a:pt x="25390" y="57411"/>
                    <a:pt x="25419" y="57408"/>
                  </a:cubicBezTo>
                  <a:cubicBezTo>
                    <a:pt x="25886" y="57408"/>
                    <a:pt x="26153" y="57074"/>
                    <a:pt x="26153" y="56741"/>
                  </a:cubicBezTo>
                  <a:cubicBezTo>
                    <a:pt x="26153" y="56574"/>
                    <a:pt x="26053" y="56440"/>
                    <a:pt x="25986" y="56374"/>
                  </a:cubicBezTo>
                  <a:cubicBezTo>
                    <a:pt x="25986" y="56374"/>
                    <a:pt x="25919" y="56307"/>
                    <a:pt x="25886" y="56307"/>
                  </a:cubicBezTo>
                  <a:lnTo>
                    <a:pt x="25852" y="56274"/>
                  </a:lnTo>
                  <a:cubicBezTo>
                    <a:pt x="25819" y="56240"/>
                    <a:pt x="25719" y="56240"/>
                    <a:pt x="25686" y="56240"/>
                  </a:cubicBezTo>
                  <a:cubicBezTo>
                    <a:pt x="25486" y="56240"/>
                    <a:pt x="25252" y="56407"/>
                    <a:pt x="25252" y="56641"/>
                  </a:cubicBezTo>
                  <a:cubicBezTo>
                    <a:pt x="25252" y="56774"/>
                    <a:pt x="25352" y="56907"/>
                    <a:pt x="25419" y="56974"/>
                  </a:cubicBezTo>
                  <a:cubicBezTo>
                    <a:pt x="25252" y="56974"/>
                    <a:pt x="25052" y="56907"/>
                    <a:pt x="24985" y="56774"/>
                  </a:cubicBezTo>
                  <a:cubicBezTo>
                    <a:pt x="24852" y="56607"/>
                    <a:pt x="24818" y="56440"/>
                    <a:pt x="24885" y="56240"/>
                  </a:cubicBezTo>
                  <a:cubicBezTo>
                    <a:pt x="24985" y="55907"/>
                    <a:pt x="25185" y="55707"/>
                    <a:pt x="25486" y="55607"/>
                  </a:cubicBezTo>
                  <a:cubicBezTo>
                    <a:pt x="25598" y="55566"/>
                    <a:pt x="25719" y="55547"/>
                    <a:pt x="25844" y="55547"/>
                  </a:cubicBezTo>
                  <a:cubicBezTo>
                    <a:pt x="26129" y="55547"/>
                    <a:pt x="26432" y="55645"/>
                    <a:pt x="26686" y="55807"/>
                  </a:cubicBezTo>
                  <a:cubicBezTo>
                    <a:pt x="27053" y="56074"/>
                    <a:pt x="27220" y="56474"/>
                    <a:pt x="27187" y="57041"/>
                  </a:cubicBezTo>
                  <a:cubicBezTo>
                    <a:pt x="27153" y="57708"/>
                    <a:pt x="26720" y="58275"/>
                    <a:pt x="26186" y="58475"/>
                  </a:cubicBezTo>
                  <a:cubicBezTo>
                    <a:pt x="25871" y="58610"/>
                    <a:pt x="25535" y="58678"/>
                    <a:pt x="25213" y="58678"/>
                  </a:cubicBezTo>
                  <a:cubicBezTo>
                    <a:pt x="24819" y="58678"/>
                    <a:pt x="24445" y="58577"/>
                    <a:pt x="24151" y="58375"/>
                  </a:cubicBezTo>
                  <a:cubicBezTo>
                    <a:pt x="23684" y="58075"/>
                    <a:pt x="23451" y="57575"/>
                    <a:pt x="23451" y="56941"/>
                  </a:cubicBezTo>
                  <a:cubicBezTo>
                    <a:pt x="23451" y="55306"/>
                    <a:pt x="25052" y="54239"/>
                    <a:pt x="26186" y="54039"/>
                  </a:cubicBezTo>
                  <a:cubicBezTo>
                    <a:pt x="26563" y="53963"/>
                    <a:pt x="26926" y="53926"/>
                    <a:pt x="27276" y="53926"/>
                  </a:cubicBezTo>
                  <a:cubicBezTo>
                    <a:pt x="28011" y="53926"/>
                    <a:pt x="28689" y="54090"/>
                    <a:pt x="29322" y="54406"/>
                  </a:cubicBezTo>
                  <a:cubicBezTo>
                    <a:pt x="29355" y="54439"/>
                    <a:pt x="29388" y="54439"/>
                    <a:pt x="29455" y="54472"/>
                  </a:cubicBezTo>
                  <a:cubicBezTo>
                    <a:pt x="28454" y="55240"/>
                    <a:pt x="27854" y="56240"/>
                    <a:pt x="27887" y="57441"/>
                  </a:cubicBezTo>
                  <a:cubicBezTo>
                    <a:pt x="27887" y="58442"/>
                    <a:pt x="28654" y="59743"/>
                    <a:pt x="29822" y="60043"/>
                  </a:cubicBezTo>
                  <a:cubicBezTo>
                    <a:pt x="30989" y="59743"/>
                    <a:pt x="31723" y="58442"/>
                    <a:pt x="31723" y="57441"/>
                  </a:cubicBezTo>
                  <a:cubicBezTo>
                    <a:pt x="31723" y="56274"/>
                    <a:pt x="31190" y="55240"/>
                    <a:pt x="30189" y="54472"/>
                  </a:cubicBezTo>
                  <a:cubicBezTo>
                    <a:pt x="30222" y="54439"/>
                    <a:pt x="30289" y="54439"/>
                    <a:pt x="30322" y="54406"/>
                  </a:cubicBezTo>
                  <a:cubicBezTo>
                    <a:pt x="30910" y="54090"/>
                    <a:pt x="31604" y="53926"/>
                    <a:pt x="32353" y="53926"/>
                  </a:cubicBezTo>
                  <a:cubicBezTo>
                    <a:pt x="32711" y="53926"/>
                    <a:pt x="33081" y="53963"/>
                    <a:pt x="33458" y="54039"/>
                  </a:cubicBezTo>
                  <a:cubicBezTo>
                    <a:pt x="34559" y="54239"/>
                    <a:pt x="36193" y="55273"/>
                    <a:pt x="36193" y="56941"/>
                  </a:cubicBezTo>
                  <a:cubicBezTo>
                    <a:pt x="36193" y="57575"/>
                    <a:pt x="35960" y="58075"/>
                    <a:pt x="35493" y="58375"/>
                  </a:cubicBezTo>
                  <a:cubicBezTo>
                    <a:pt x="35199" y="58577"/>
                    <a:pt x="34825" y="58678"/>
                    <a:pt x="34431" y="58678"/>
                  </a:cubicBezTo>
                  <a:cubicBezTo>
                    <a:pt x="34109" y="58678"/>
                    <a:pt x="33773" y="58610"/>
                    <a:pt x="33458" y="58475"/>
                  </a:cubicBezTo>
                  <a:cubicBezTo>
                    <a:pt x="32891" y="58275"/>
                    <a:pt x="32524" y="57641"/>
                    <a:pt x="32457" y="57041"/>
                  </a:cubicBezTo>
                  <a:cubicBezTo>
                    <a:pt x="32390" y="56541"/>
                    <a:pt x="32557" y="56074"/>
                    <a:pt x="32958" y="55807"/>
                  </a:cubicBezTo>
                  <a:cubicBezTo>
                    <a:pt x="33212" y="55645"/>
                    <a:pt x="33515" y="55547"/>
                    <a:pt x="33799" y="55547"/>
                  </a:cubicBezTo>
                  <a:cubicBezTo>
                    <a:pt x="33925" y="55547"/>
                    <a:pt x="34046" y="55566"/>
                    <a:pt x="34158" y="55607"/>
                  </a:cubicBezTo>
                  <a:cubicBezTo>
                    <a:pt x="34459" y="55707"/>
                    <a:pt x="34625" y="55907"/>
                    <a:pt x="34725" y="56240"/>
                  </a:cubicBezTo>
                  <a:cubicBezTo>
                    <a:pt x="34792" y="56407"/>
                    <a:pt x="34792" y="56607"/>
                    <a:pt x="34659" y="56774"/>
                  </a:cubicBezTo>
                  <a:cubicBezTo>
                    <a:pt x="34554" y="56905"/>
                    <a:pt x="34428" y="56995"/>
                    <a:pt x="34298" y="56995"/>
                  </a:cubicBezTo>
                  <a:cubicBezTo>
                    <a:pt x="34263" y="56995"/>
                    <a:pt x="34227" y="56988"/>
                    <a:pt x="34192" y="56974"/>
                  </a:cubicBezTo>
                  <a:cubicBezTo>
                    <a:pt x="34292" y="56907"/>
                    <a:pt x="34359" y="56807"/>
                    <a:pt x="34359" y="56641"/>
                  </a:cubicBezTo>
                  <a:cubicBezTo>
                    <a:pt x="34359" y="56440"/>
                    <a:pt x="34192" y="56240"/>
                    <a:pt x="33958" y="56240"/>
                  </a:cubicBezTo>
                  <a:cubicBezTo>
                    <a:pt x="33858" y="56240"/>
                    <a:pt x="33825" y="56240"/>
                    <a:pt x="33791" y="56274"/>
                  </a:cubicBezTo>
                  <a:lnTo>
                    <a:pt x="33725" y="56307"/>
                  </a:lnTo>
                  <a:cubicBezTo>
                    <a:pt x="33691" y="56307"/>
                    <a:pt x="33691" y="56374"/>
                    <a:pt x="33658" y="56374"/>
                  </a:cubicBezTo>
                  <a:cubicBezTo>
                    <a:pt x="33558" y="56440"/>
                    <a:pt x="33491" y="56574"/>
                    <a:pt x="33491" y="56741"/>
                  </a:cubicBezTo>
                  <a:cubicBezTo>
                    <a:pt x="33491" y="57041"/>
                    <a:pt x="33725" y="57408"/>
                    <a:pt x="34192" y="57408"/>
                  </a:cubicBezTo>
                  <a:cubicBezTo>
                    <a:pt x="34525" y="57408"/>
                    <a:pt x="34826" y="57274"/>
                    <a:pt x="35026" y="57041"/>
                  </a:cubicBezTo>
                  <a:cubicBezTo>
                    <a:pt x="35226" y="56774"/>
                    <a:pt x="35293" y="56440"/>
                    <a:pt x="35192" y="56107"/>
                  </a:cubicBezTo>
                  <a:cubicBezTo>
                    <a:pt x="35059" y="55707"/>
                    <a:pt x="34792" y="55373"/>
                    <a:pt x="34359" y="55240"/>
                  </a:cubicBezTo>
                  <a:cubicBezTo>
                    <a:pt x="34196" y="55182"/>
                    <a:pt x="34017" y="55152"/>
                    <a:pt x="33832" y="55152"/>
                  </a:cubicBezTo>
                  <a:cubicBezTo>
                    <a:pt x="33485" y="55152"/>
                    <a:pt x="33117" y="55256"/>
                    <a:pt x="32791" y="55473"/>
                  </a:cubicBezTo>
                  <a:cubicBezTo>
                    <a:pt x="32290" y="55807"/>
                    <a:pt x="32024" y="56407"/>
                    <a:pt x="32057" y="57074"/>
                  </a:cubicBezTo>
                  <a:cubicBezTo>
                    <a:pt x="32157" y="57875"/>
                    <a:pt x="32657" y="58609"/>
                    <a:pt x="33324" y="58909"/>
                  </a:cubicBezTo>
                  <a:cubicBezTo>
                    <a:pt x="33689" y="59055"/>
                    <a:pt x="34066" y="59130"/>
                    <a:pt x="34431" y="59130"/>
                  </a:cubicBezTo>
                  <a:cubicBezTo>
                    <a:pt x="34901" y="59130"/>
                    <a:pt x="35351" y="59005"/>
                    <a:pt x="35726" y="58742"/>
                  </a:cubicBezTo>
                  <a:cubicBezTo>
                    <a:pt x="36327" y="58375"/>
                    <a:pt x="36660" y="57741"/>
                    <a:pt x="36660" y="56941"/>
                  </a:cubicBezTo>
                  <a:lnTo>
                    <a:pt x="36660" y="56907"/>
                  </a:lnTo>
                  <a:cubicBezTo>
                    <a:pt x="36994" y="56307"/>
                    <a:pt x="37394" y="55873"/>
                    <a:pt x="37861" y="55473"/>
                  </a:cubicBezTo>
                  <a:cubicBezTo>
                    <a:pt x="38484" y="55028"/>
                    <a:pt x="39284" y="54791"/>
                    <a:pt x="39956" y="54791"/>
                  </a:cubicBezTo>
                  <a:cubicBezTo>
                    <a:pt x="40292" y="54791"/>
                    <a:pt x="40596" y="54850"/>
                    <a:pt x="40830" y="54973"/>
                  </a:cubicBezTo>
                  <a:cubicBezTo>
                    <a:pt x="40863" y="55039"/>
                    <a:pt x="40897" y="55039"/>
                    <a:pt x="40963" y="55073"/>
                  </a:cubicBezTo>
                  <a:cubicBezTo>
                    <a:pt x="40229" y="55373"/>
                    <a:pt x="39696" y="55740"/>
                    <a:pt x="39462" y="56407"/>
                  </a:cubicBezTo>
                  <a:cubicBezTo>
                    <a:pt x="39295" y="56874"/>
                    <a:pt x="39362" y="57274"/>
                    <a:pt x="39629" y="57608"/>
                  </a:cubicBezTo>
                  <a:cubicBezTo>
                    <a:pt x="39829" y="57808"/>
                    <a:pt x="40129" y="57975"/>
                    <a:pt x="40396" y="57975"/>
                  </a:cubicBezTo>
                  <a:lnTo>
                    <a:pt x="40563" y="57975"/>
                  </a:lnTo>
                  <a:cubicBezTo>
                    <a:pt x="41197" y="57875"/>
                    <a:pt x="41764" y="57141"/>
                    <a:pt x="41831" y="56374"/>
                  </a:cubicBezTo>
                  <a:cubicBezTo>
                    <a:pt x="41864" y="55907"/>
                    <a:pt x="41764" y="55573"/>
                    <a:pt x="41597" y="55306"/>
                  </a:cubicBezTo>
                  <a:cubicBezTo>
                    <a:pt x="42097" y="55206"/>
                    <a:pt x="42598" y="55073"/>
                    <a:pt x="43065" y="54973"/>
                  </a:cubicBezTo>
                  <a:cubicBezTo>
                    <a:pt x="43532" y="54906"/>
                    <a:pt x="43932" y="54806"/>
                    <a:pt x="44232" y="54739"/>
                  </a:cubicBezTo>
                  <a:lnTo>
                    <a:pt x="44399" y="54706"/>
                  </a:lnTo>
                  <a:cubicBezTo>
                    <a:pt x="45066" y="54472"/>
                    <a:pt x="46167" y="54139"/>
                    <a:pt x="46834" y="53572"/>
                  </a:cubicBezTo>
                  <a:cubicBezTo>
                    <a:pt x="46867" y="53572"/>
                    <a:pt x="46901" y="53572"/>
                    <a:pt x="46934" y="53538"/>
                  </a:cubicBezTo>
                  <a:cubicBezTo>
                    <a:pt x="48402" y="53105"/>
                    <a:pt x="49770" y="51604"/>
                    <a:pt x="50270" y="50403"/>
                  </a:cubicBezTo>
                  <a:cubicBezTo>
                    <a:pt x="50403" y="50136"/>
                    <a:pt x="50437" y="49936"/>
                    <a:pt x="50537" y="49702"/>
                  </a:cubicBezTo>
                  <a:cubicBezTo>
                    <a:pt x="50837" y="49636"/>
                    <a:pt x="51171" y="49536"/>
                    <a:pt x="51437" y="49402"/>
                  </a:cubicBezTo>
                  <a:cubicBezTo>
                    <a:pt x="52672" y="48768"/>
                    <a:pt x="54073" y="47534"/>
                    <a:pt x="54173" y="45966"/>
                  </a:cubicBezTo>
                  <a:cubicBezTo>
                    <a:pt x="54173" y="45733"/>
                    <a:pt x="54206" y="45433"/>
                    <a:pt x="54173" y="45132"/>
                  </a:cubicBezTo>
                  <a:cubicBezTo>
                    <a:pt x="54239" y="45032"/>
                    <a:pt x="54339" y="44899"/>
                    <a:pt x="54406" y="44732"/>
                  </a:cubicBezTo>
                  <a:cubicBezTo>
                    <a:pt x="54573" y="44132"/>
                    <a:pt x="54473" y="43431"/>
                    <a:pt x="54373" y="42764"/>
                  </a:cubicBezTo>
                  <a:cubicBezTo>
                    <a:pt x="54206" y="41730"/>
                    <a:pt x="54039" y="40863"/>
                    <a:pt x="54873" y="40362"/>
                  </a:cubicBezTo>
                  <a:cubicBezTo>
                    <a:pt x="55094" y="40223"/>
                    <a:pt x="55339" y="40164"/>
                    <a:pt x="55585" y="40164"/>
                  </a:cubicBezTo>
                  <a:cubicBezTo>
                    <a:pt x="56044" y="40164"/>
                    <a:pt x="56504" y="40368"/>
                    <a:pt x="56808" y="40629"/>
                  </a:cubicBezTo>
                  <a:cubicBezTo>
                    <a:pt x="57008" y="40863"/>
                    <a:pt x="57342" y="41363"/>
                    <a:pt x="56941" y="41963"/>
                  </a:cubicBezTo>
                  <a:cubicBezTo>
                    <a:pt x="56818" y="42211"/>
                    <a:pt x="56551" y="42401"/>
                    <a:pt x="56273" y="42401"/>
                  </a:cubicBezTo>
                  <a:cubicBezTo>
                    <a:pt x="56252" y="42401"/>
                    <a:pt x="56230" y="42400"/>
                    <a:pt x="56207" y="42397"/>
                  </a:cubicBezTo>
                  <a:cubicBezTo>
                    <a:pt x="56041" y="42397"/>
                    <a:pt x="55874" y="42264"/>
                    <a:pt x="55841" y="42064"/>
                  </a:cubicBezTo>
                  <a:cubicBezTo>
                    <a:pt x="55774" y="41897"/>
                    <a:pt x="55841" y="41797"/>
                    <a:pt x="55874" y="41763"/>
                  </a:cubicBezTo>
                  <a:cubicBezTo>
                    <a:pt x="55907" y="41897"/>
                    <a:pt x="56007" y="42030"/>
                    <a:pt x="56141" y="42064"/>
                  </a:cubicBezTo>
                  <a:cubicBezTo>
                    <a:pt x="56182" y="42077"/>
                    <a:pt x="56224" y="42084"/>
                    <a:pt x="56266" y="42084"/>
                  </a:cubicBezTo>
                  <a:cubicBezTo>
                    <a:pt x="56429" y="42084"/>
                    <a:pt x="56588" y="41982"/>
                    <a:pt x="56641" y="41797"/>
                  </a:cubicBezTo>
                  <a:cubicBezTo>
                    <a:pt x="56674" y="41730"/>
                    <a:pt x="56641" y="41630"/>
                    <a:pt x="56641" y="41563"/>
                  </a:cubicBezTo>
                  <a:cubicBezTo>
                    <a:pt x="56641" y="41463"/>
                    <a:pt x="56541" y="41363"/>
                    <a:pt x="56474" y="41296"/>
                  </a:cubicBezTo>
                  <a:cubicBezTo>
                    <a:pt x="56392" y="41249"/>
                    <a:pt x="56292" y="41227"/>
                    <a:pt x="56188" y="41227"/>
                  </a:cubicBezTo>
                  <a:cubicBezTo>
                    <a:pt x="55998" y="41227"/>
                    <a:pt x="55791" y="41300"/>
                    <a:pt x="55640" y="41430"/>
                  </a:cubicBezTo>
                  <a:cubicBezTo>
                    <a:pt x="55407" y="41597"/>
                    <a:pt x="55340" y="41897"/>
                    <a:pt x="55474" y="42197"/>
                  </a:cubicBezTo>
                  <a:cubicBezTo>
                    <a:pt x="55574" y="42564"/>
                    <a:pt x="55841" y="42764"/>
                    <a:pt x="56207" y="42797"/>
                  </a:cubicBezTo>
                  <a:cubicBezTo>
                    <a:pt x="56252" y="42804"/>
                    <a:pt x="56298" y="42808"/>
                    <a:pt x="56343" y="42808"/>
                  </a:cubicBezTo>
                  <a:cubicBezTo>
                    <a:pt x="56741" y="42808"/>
                    <a:pt x="57162" y="42556"/>
                    <a:pt x="57342" y="42197"/>
                  </a:cubicBezTo>
                  <a:cubicBezTo>
                    <a:pt x="57709" y="41563"/>
                    <a:pt x="57642" y="40863"/>
                    <a:pt x="57075" y="40362"/>
                  </a:cubicBezTo>
                  <a:cubicBezTo>
                    <a:pt x="56875" y="40129"/>
                    <a:pt x="56674" y="40029"/>
                    <a:pt x="56408" y="39929"/>
                  </a:cubicBezTo>
                  <a:lnTo>
                    <a:pt x="56408" y="39895"/>
                  </a:lnTo>
                  <a:cubicBezTo>
                    <a:pt x="55540" y="39562"/>
                    <a:pt x="55040" y="38928"/>
                    <a:pt x="54973" y="37927"/>
                  </a:cubicBezTo>
                  <a:cubicBezTo>
                    <a:pt x="54840" y="36927"/>
                    <a:pt x="55474" y="36093"/>
                    <a:pt x="56074" y="35425"/>
                  </a:cubicBezTo>
                  <a:cubicBezTo>
                    <a:pt x="56241" y="35225"/>
                    <a:pt x="56641" y="35025"/>
                    <a:pt x="56975" y="34758"/>
                  </a:cubicBezTo>
                  <a:cubicBezTo>
                    <a:pt x="58075" y="33991"/>
                    <a:pt x="59577" y="32957"/>
                    <a:pt x="58976" y="31089"/>
                  </a:cubicBezTo>
                  <a:cubicBezTo>
                    <a:pt x="58876" y="30622"/>
                    <a:pt x="58576" y="30255"/>
                    <a:pt x="58176" y="30055"/>
                  </a:cubicBezTo>
                  <a:cubicBezTo>
                    <a:pt x="58576" y="29855"/>
                    <a:pt x="58876" y="29455"/>
                    <a:pt x="59043" y="28954"/>
                  </a:cubicBezTo>
                  <a:cubicBezTo>
                    <a:pt x="59710" y="27086"/>
                    <a:pt x="58176" y="26052"/>
                    <a:pt x="57041" y="25285"/>
                  </a:cubicBezTo>
                  <a:cubicBezTo>
                    <a:pt x="56674" y="25051"/>
                    <a:pt x="56341" y="24851"/>
                    <a:pt x="56174" y="24618"/>
                  </a:cubicBezTo>
                  <a:cubicBezTo>
                    <a:pt x="55540" y="23951"/>
                    <a:pt x="54973" y="23117"/>
                    <a:pt x="55040" y="22116"/>
                  </a:cubicBezTo>
                  <a:cubicBezTo>
                    <a:pt x="55173" y="21115"/>
                    <a:pt x="55607" y="20515"/>
                    <a:pt x="56508" y="20181"/>
                  </a:cubicBezTo>
                  <a:lnTo>
                    <a:pt x="56508" y="20114"/>
                  </a:lnTo>
                  <a:cubicBezTo>
                    <a:pt x="56741" y="20048"/>
                    <a:pt x="56975" y="19881"/>
                    <a:pt x="57175" y="19714"/>
                  </a:cubicBezTo>
                  <a:cubicBezTo>
                    <a:pt x="57675" y="19214"/>
                    <a:pt x="57809" y="18513"/>
                    <a:pt x="57408" y="17880"/>
                  </a:cubicBezTo>
                  <a:cubicBezTo>
                    <a:pt x="57221" y="17473"/>
                    <a:pt x="56770" y="17243"/>
                    <a:pt x="56384" y="17243"/>
                  </a:cubicBezTo>
                  <a:cubicBezTo>
                    <a:pt x="56358" y="17243"/>
                    <a:pt x="56333" y="17244"/>
                    <a:pt x="56308" y="17246"/>
                  </a:cubicBezTo>
                  <a:cubicBezTo>
                    <a:pt x="55974" y="17279"/>
                    <a:pt x="55674" y="17513"/>
                    <a:pt x="55540" y="17880"/>
                  </a:cubicBezTo>
                  <a:cubicBezTo>
                    <a:pt x="55407" y="18180"/>
                    <a:pt x="55507" y="18447"/>
                    <a:pt x="55707" y="18613"/>
                  </a:cubicBezTo>
                  <a:cubicBezTo>
                    <a:pt x="55871" y="18757"/>
                    <a:pt x="56073" y="18825"/>
                    <a:pt x="56251" y="18825"/>
                  </a:cubicBezTo>
                  <a:cubicBezTo>
                    <a:pt x="56362" y="18825"/>
                    <a:pt x="56464" y="18798"/>
                    <a:pt x="56541" y="18747"/>
                  </a:cubicBezTo>
                  <a:cubicBezTo>
                    <a:pt x="56674" y="18713"/>
                    <a:pt x="56708" y="18580"/>
                    <a:pt x="56708" y="18513"/>
                  </a:cubicBezTo>
                  <a:cubicBezTo>
                    <a:pt x="56741" y="18413"/>
                    <a:pt x="56741" y="18347"/>
                    <a:pt x="56708" y="18246"/>
                  </a:cubicBezTo>
                  <a:cubicBezTo>
                    <a:pt x="56657" y="18093"/>
                    <a:pt x="56508" y="17979"/>
                    <a:pt x="56351" y="17979"/>
                  </a:cubicBezTo>
                  <a:cubicBezTo>
                    <a:pt x="56303" y="17979"/>
                    <a:pt x="56254" y="17990"/>
                    <a:pt x="56207" y="18013"/>
                  </a:cubicBezTo>
                  <a:cubicBezTo>
                    <a:pt x="56074" y="18046"/>
                    <a:pt x="55974" y="18180"/>
                    <a:pt x="55974" y="18280"/>
                  </a:cubicBezTo>
                  <a:cubicBezTo>
                    <a:pt x="55907" y="18246"/>
                    <a:pt x="55874" y="18180"/>
                    <a:pt x="55907" y="18013"/>
                  </a:cubicBezTo>
                  <a:cubicBezTo>
                    <a:pt x="56007" y="17779"/>
                    <a:pt x="56107" y="17679"/>
                    <a:pt x="56274" y="17679"/>
                  </a:cubicBezTo>
                  <a:cubicBezTo>
                    <a:pt x="56310" y="17672"/>
                    <a:pt x="56345" y="17668"/>
                    <a:pt x="56380" y="17668"/>
                  </a:cubicBezTo>
                  <a:cubicBezTo>
                    <a:pt x="56643" y="17668"/>
                    <a:pt x="56894" y="17874"/>
                    <a:pt x="57041" y="18080"/>
                  </a:cubicBezTo>
                  <a:cubicBezTo>
                    <a:pt x="57408" y="18747"/>
                    <a:pt x="57075" y="19214"/>
                    <a:pt x="56875" y="19414"/>
                  </a:cubicBezTo>
                  <a:cubicBezTo>
                    <a:pt x="56569" y="19698"/>
                    <a:pt x="56106" y="19896"/>
                    <a:pt x="55645" y="19896"/>
                  </a:cubicBezTo>
                  <a:cubicBezTo>
                    <a:pt x="55401" y="19896"/>
                    <a:pt x="55159" y="19841"/>
                    <a:pt x="54940" y="19714"/>
                  </a:cubicBezTo>
                  <a:cubicBezTo>
                    <a:pt x="54073" y="19214"/>
                    <a:pt x="54239" y="18347"/>
                    <a:pt x="54440" y="17279"/>
                  </a:cubicBezTo>
                  <a:cubicBezTo>
                    <a:pt x="54573" y="16612"/>
                    <a:pt x="54706" y="15945"/>
                    <a:pt x="54506" y="15344"/>
                  </a:cubicBezTo>
                  <a:cubicBezTo>
                    <a:pt x="54440" y="15178"/>
                    <a:pt x="54373" y="15044"/>
                    <a:pt x="54239" y="14911"/>
                  </a:cubicBezTo>
                  <a:cubicBezTo>
                    <a:pt x="54306" y="14611"/>
                    <a:pt x="54239" y="14344"/>
                    <a:pt x="54239" y="14077"/>
                  </a:cubicBezTo>
                  <a:cubicBezTo>
                    <a:pt x="54173" y="12542"/>
                    <a:pt x="52738" y="11275"/>
                    <a:pt x="51537" y="10674"/>
                  </a:cubicBezTo>
                  <a:cubicBezTo>
                    <a:pt x="51237" y="10508"/>
                    <a:pt x="50970" y="10408"/>
                    <a:pt x="50603" y="10374"/>
                  </a:cubicBezTo>
                  <a:cubicBezTo>
                    <a:pt x="50570" y="10174"/>
                    <a:pt x="50503" y="9907"/>
                    <a:pt x="50370" y="9674"/>
                  </a:cubicBezTo>
                  <a:cubicBezTo>
                    <a:pt x="49836" y="8439"/>
                    <a:pt x="48502" y="6938"/>
                    <a:pt x="47034" y="6538"/>
                  </a:cubicBezTo>
                  <a:cubicBezTo>
                    <a:pt x="47001" y="6538"/>
                    <a:pt x="46934" y="6538"/>
                    <a:pt x="46901" y="6505"/>
                  </a:cubicBezTo>
                  <a:cubicBezTo>
                    <a:pt x="46234" y="5904"/>
                    <a:pt x="45166" y="5571"/>
                    <a:pt x="44499" y="5371"/>
                  </a:cubicBezTo>
                  <a:lnTo>
                    <a:pt x="44332" y="5337"/>
                  </a:lnTo>
                  <a:cubicBezTo>
                    <a:pt x="43999" y="5237"/>
                    <a:pt x="43565" y="5170"/>
                    <a:pt x="43165" y="5070"/>
                  </a:cubicBezTo>
                  <a:cubicBezTo>
                    <a:pt x="42698" y="5004"/>
                    <a:pt x="42164" y="4870"/>
                    <a:pt x="41697" y="4737"/>
                  </a:cubicBezTo>
                  <a:cubicBezTo>
                    <a:pt x="41831" y="4503"/>
                    <a:pt x="41897" y="4170"/>
                    <a:pt x="41897" y="3703"/>
                  </a:cubicBezTo>
                  <a:cubicBezTo>
                    <a:pt x="41864" y="2902"/>
                    <a:pt x="41330" y="2168"/>
                    <a:pt x="40663" y="2068"/>
                  </a:cubicBezTo>
                  <a:cubicBezTo>
                    <a:pt x="40603" y="2058"/>
                    <a:pt x="40543" y="2053"/>
                    <a:pt x="40484" y="2053"/>
                  </a:cubicBezTo>
                  <a:cubicBezTo>
                    <a:pt x="40156" y="2053"/>
                    <a:pt x="39866" y="2204"/>
                    <a:pt x="39696" y="2402"/>
                  </a:cubicBezTo>
                  <a:cubicBezTo>
                    <a:pt x="39429" y="2702"/>
                    <a:pt x="39362" y="3169"/>
                    <a:pt x="39529" y="3603"/>
                  </a:cubicBezTo>
                  <a:cubicBezTo>
                    <a:pt x="39729" y="4270"/>
                    <a:pt x="40329" y="4670"/>
                    <a:pt x="41030" y="4937"/>
                  </a:cubicBezTo>
                  <a:cubicBezTo>
                    <a:pt x="40997" y="5004"/>
                    <a:pt x="40963" y="5004"/>
                    <a:pt x="40897" y="5037"/>
                  </a:cubicBezTo>
                  <a:cubicBezTo>
                    <a:pt x="40652" y="5159"/>
                    <a:pt x="40344" y="5219"/>
                    <a:pt x="40008" y="5219"/>
                  </a:cubicBezTo>
                  <a:cubicBezTo>
                    <a:pt x="39336" y="5219"/>
                    <a:pt x="38550" y="4981"/>
                    <a:pt x="37928" y="4537"/>
                  </a:cubicBezTo>
                  <a:cubicBezTo>
                    <a:pt x="37427" y="4170"/>
                    <a:pt x="37027" y="3703"/>
                    <a:pt x="36727" y="3102"/>
                  </a:cubicBezTo>
                  <a:lnTo>
                    <a:pt x="36727" y="3069"/>
                  </a:lnTo>
                  <a:cubicBezTo>
                    <a:pt x="36727" y="2335"/>
                    <a:pt x="36393" y="1668"/>
                    <a:pt x="35826" y="1268"/>
                  </a:cubicBezTo>
                  <a:cubicBezTo>
                    <a:pt x="35442" y="1018"/>
                    <a:pt x="34958" y="890"/>
                    <a:pt x="34464" y="890"/>
                  </a:cubicBezTo>
                  <a:cubicBezTo>
                    <a:pt x="34100" y="890"/>
                    <a:pt x="33731" y="959"/>
                    <a:pt x="33391" y="1101"/>
                  </a:cubicBezTo>
                  <a:cubicBezTo>
                    <a:pt x="32724" y="1401"/>
                    <a:pt x="32224" y="2102"/>
                    <a:pt x="32157" y="2936"/>
                  </a:cubicBezTo>
                  <a:cubicBezTo>
                    <a:pt x="32090" y="3603"/>
                    <a:pt x="32357" y="4203"/>
                    <a:pt x="32857" y="4537"/>
                  </a:cubicBezTo>
                  <a:cubicBezTo>
                    <a:pt x="33183" y="4754"/>
                    <a:pt x="33538" y="4858"/>
                    <a:pt x="33884" y="4858"/>
                  </a:cubicBezTo>
                  <a:cubicBezTo>
                    <a:pt x="34068" y="4858"/>
                    <a:pt x="34251" y="4828"/>
                    <a:pt x="34425" y="4770"/>
                  </a:cubicBezTo>
                  <a:cubicBezTo>
                    <a:pt x="34859" y="4670"/>
                    <a:pt x="35126" y="4337"/>
                    <a:pt x="35259" y="3903"/>
                  </a:cubicBezTo>
                  <a:cubicBezTo>
                    <a:pt x="35359" y="3603"/>
                    <a:pt x="35326" y="3236"/>
                    <a:pt x="35126" y="3002"/>
                  </a:cubicBezTo>
                  <a:cubicBezTo>
                    <a:pt x="34892" y="2735"/>
                    <a:pt x="34625" y="2602"/>
                    <a:pt x="34292" y="2602"/>
                  </a:cubicBezTo>
                  <a:cubicBezTo>
                    <a:pt x="33825" y="2602"/>
                    <a:pt x="33558" y="2936"/>
                    <a:pt x="33558" y="3269"/>
                  </a:cubicBezTo>
                  <a:cubicBezTo>
                    <a:pt x="33558" y="3436"/>
                    <a:pt x="33658" y="3569"/>
                    <a:pt x="33725" y="3669"/>
                  </a:cubicBezTo>
                  <a:lnTo>
                    <a:pt x="33791" y="3703"/>
                  </a:lnTo>
                  <a:lnTo>
                    <a:pt x="33825" y="3736"/>
                  </a:lnTo>
                  <a:cubicBezTo>
                    <a:pt x="33858" y="3769"/>
                    <a:pt x="33958" y="3769"/>
                    <a:pt x="33992" y="3769"/>
                  </a:cubicBezTo>
                  <a:cubicBezTo>
                    <a:pt x="34192" y="3769"/>
                    <a:pt x="34392" y="3603"/>
                    <a:pt x="34392" y="3369"/>
                  </a:cubicBezTo>
                  <a:cubicBezTo>
                    <a:pt x="34392" y="3236"/>
                    <a:pt x="34325" y="3102"/>
                    <a:pt x="34225" y="3036"/>
                  </a:cubicBezTo>
                  <a:cubicBezTo>
                    <a:pt x="34459" y="3036"/>
                    <a:pt x="34625" y="3102"/>
                    <a:pt x="34692" y="3236"/>
                  </a:cubicBezTo>
                  <a:cubicBezTo>
                    <a:pt x="34826" y="3403"/>
                    <a:pt x="34859" y="3569"/>
                    <a:pt x="34792" y="3769"/>
                  </a:cubicBezTo>
                  <a:cubicBezTo>
                    <a:pt x="34692" y="4103"/>
                    <a:pt x="34492" y="4337"/>
                    <a:pt x="34192" y="4403"/>
                  </a:cubicBezTo>
                  <a:cubicBezTo>
                    <a:pt x="34080" y="4444"/>
                    <a:pt x="33958" y="4463"/>
                    <a:pt x="33833" y="4463"/>
                  </a:cubicBezTo>
                  <a:cubicBezTo>
                    <a:pt x="33549" y="4463"/>
                    <a:pt x="33246" y="4365"/>
                    <a:pt x="32991" y="4203"/>
                  </a:cubicBezTo>
                  <a:cubicBezTo>
                    <a:pt x="32624" y="3936"/>
                    <a:pt x="32457" y="3536"/>
                    <a:pt x="32491" y="3002"/>
                  </a:cubicBezTo>
                  <a:cubicBezTo>
                    <a:pt x="32524" y="2335"/>
                    <a:pt x="32958" y="1735"/>
                    <a:pt x="33491" y="1535"/>
                  </a:cubicBezTo>
                  <a:cubicBezTo>
                    <a:pt x="33800" y="1402"/>
                    <a:pt x="34128" y="1335"/>
                    <a:pt x="34443" y="1335"/>
                  </a:cubicBezTo>
                  <a:cubicBezTo>
                    <a:pt x="34845" y="1335"/>
                    <a:pt x="35227" y="1444"/>
                    <a:pt x="35526" y="1668"/>
                  </a:cubicBezTo>
                  <a:cubicBezTo>
                    <a:pt x="35993" y="1935"/>
                    <a:pt x="36227" y="2435"/>
                    <a:pt x="36227" y="3069"/>
                  </a:cubicBezTo>
                  <a:cubicBezTo>
                    <a:pt x="36227" y="4703"/>
                    <a:pt x="34625" y="5771"/>
                    <a:pt x="33491" y="6004"/>
                  </a:cubicBezTo>
                  <a:cubicBezTo>
                    <a:pt x="33141" y="6064"/>
                    <a:pt x="32803" y="6094"/>
                    <a:pt x="32476" y="6094"/>
                  </a:cubicBezTo>
                  <a:cubicBezTo>
                    <a:pt x="31712" y="6094"/>
                    <a:pt x="31009" y="5931"/>
                    <a:pt x="30356" y="5604"/>
                  </a:cubicBezTo>
                  <a:cubicBezTo>
                    <a:pt x="30322" y="5571"/>
                    <a:pt x="30289" y="5571"/>
                    <a:pt x="30222" y="5537"/>
                  </a:cubicBezTo>
                  <a:cubicBezTo>
                    <a:pt x="31223" y="4770"/>
                    <a:pt x="31823" y="3769"/>
                    <a:pt x="31790" y="2569"/>
                  </a:cubicBezTo>
                  <a:cubicBezTo>
                    <a:pt x="31790" y="1568"/>
                    <a:pt x="31023" y="267"/>
                    <a:pt x="29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rata"/>
              <a:buNone/>
              <a:defRPr sz="3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9" r:id="rId4"/>
    <p:sldLayoutId id="2147483672" r:id="rId5"/>
    <p:sldLayoutId id="2147483673" r:id="rId6"/>
    <p:sldLayoutId id="2147483674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2"/>
          <p:cNvSpPr txBox="1">
            <a:spLocks noGrp="1"/>
          </p:cNvSpPr>
          <p:nvPr>
            <p:ph type="ctrTitle"/>
          </p:nvPr>
        </p:nvSpPr>
        <p:spPr>
          <a:xfrm>
            <a:off x="2445300" y="1433635"/>
            <a:ext cx="4253400" cy="1358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200" dirty="0" err="1"/>
              <a:t>Perancangan</a:t>
            </a:r>
            <a:r>
              <a:rPr lang="en-ID" sz="2200" dirty="0"/>
              <a:t> </a:t>
            </a:r>
            <a:r>
              <a:rPr lang="en-ID" sz="2200" dirty="0" err="1"/>
              <a:t>Jaringan</a:t>
            </a:r>
            <a:r>
              <a:rPr lang="en-ID" sz="2200" dirty="0"/>
              <a:t> </a:t>
            </a:r>
            <a:r>
              <a:rPr lang="en-ID" sz="2200" dirty="0" err="1"/>
              <a:t>Akses</a:t>
            </a:r>
            <a:r>
              <a:rPr lang="en-ID" sz="2200" dirty="0"/>
              <a:t> </a:t>
            </a:r>
            <a:r>
              <a:rPr lang="en-ID" sz="2200" dirty="0" err="1"/>
              <a:t>Fiber</a:t>
            </a:r>
            <a:r>
              <a:rPr lang="en-ID" sz="2200" dirty="0"/>
              <a:t> To The Home (FTTH) di </a:t>
            </a:r>
            <a:r>
              <a:rPr lang="en-ID" sz="2200" dirty="0" err="1"/>
              <a:t>Perumahan</a:t>
            </a:r>
            <a:r>
              <a:rPr lang="en-ID" sz="2200" dirty="0"/>
              <a:t> </a:t>
            </a:r>
            <a:r>
              <a:rPr lang="en-ID" sz="2200" dirty="0" err="1"/>
              <a:t>Graha</a:t>
            </a:r>
            <a:r>
              <a:rPr lang="en-ID" sz="2200" dirty="0"/>
              <a:t> </a:t>
            </a:r>
            <a:r>
              <a:rPr lang="en-ID" sz="2200" dirty="0" err="1"/>
              <a:t>Permai</a:t>
            </a:r>
            <a:r>
              <a:rPr lang="en-ID" sz="2200" dirty="0"/>
              <a:t> </a:t>
            </a:r>
            <a:r>
              <a:rPr lang="en-ID" sz="2200" dirty="0" err="1"/>
              <a:t>Ciputat</a:t>
            </a:r>
            <a:endParaRPr sz="2200" dirty="0">
              <a:solidFill>
                <a:schemeClr val="lt1"/>
              </a:solidFill>
            </a:endParaRPr>
          </a:p>
        </p:txBody>
      </p:sp>
      <p:sp>
        <p:nvSpPr>
          <p:cNvPr id="362" name="Google Shape;362;p32"/>
          <p:cNvSpPr txBox="1">
            <a:spLocks noGrp="1"/>
          </p:cNvSpPr>
          <p:nvPr>
            <p:ph type="subTitle" idx="1"/>
          </p:nvPr>
        </p:nvSpPr>
        <p:spPr>
          <a:xfrm>
            <a:off x="2610450" y="3053822"/>
            <a:ext cx="3923100" cy="833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Muhammad Atalarik Syach Ajay</a:t>
            </a:r>
            <a:br>
              <a:rPr lang="en" dirty="0"/>
            </a:br>
            <a:r>
              <a:rPr lang="en" dirty="0"/>
              <a:t>1101208519</a:t>
            </a:r>
            <a:br>
              <a:rPr lang="en" dirty="0"/>
            </a:br>
            <a:r>
              <a:rPr lang="en" dirty="0"/>
              <a:t>TTX-44-01</a:t>
            </a:r>
            <a:endParaRPr dirty="0"/>
          </a:p>
        </p:txBody>
      </p:sp>
      <p:pic>
        <p:nvPicPr>
          <p:cNvPr id="363" name="Google Shape;363;p32"/>
          <p:cNvPicPr preferRelativeResize="0"/>
          <p:nvPr/>
        </p:nvPicPr>
        <p:blipFill rotWithShape="1">
          <a:blip r:embed="rId3">
            <a:alphaModFix/>
          </a:blip>
          <a:srcRect l="35734" t="25290" r="35728" b="25285"/>
          <a:stretch/>
        </p:blipFill>
        <p:spPr>
          <a:xfrm>
            <a:off x="7265800" y="469875"/>
            <a:ext cx="1164975" cy="20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2"/>
          <p:cNvSpPr/>
          <p:nvPr/>
        </p:nvSpPr>
        <p:spPr>
          <a:xfrm>
            <a:off x="8207671" y="260561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2"/>
          <p:cNvSpPr/>
          <p:nvPr/>
        </p:nvSpPr>
        <p:spPr>
          <a:xfrm>
            <a:off x="8208307" y="422847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2"/>
          <p:cNvSpPr/>
          <p:nvPr/>
        </p:nvSpPr>
        <p:spPr>
          <a:xfrm flipH="1">
            <a:off x="240560" y="230242"/>
            <a:ext cx="695769" cy="683301"/>
          </a:xfrm>
          <a:custGeom>
            <a:avLst/>
            <a:gdLst/>
            <a:ahLst/>
            <a:cxnLst/>
            <a:rect l="l" t="t" r="r" b="b"/>
            <a:pathLst>
              <a:path w="19699" h="19346" extrusionOk="0">
                <a:moveTo>
                  <a:pt x="5169" y="589"/>
                </a:moveTo>
                <a:cubicBezTo>
                  <a:pt x="5420" y="589"/>
                  <a:pt x="5650" y="609"/>
                  <a:pt x="5859" y="714"/>
                </a:cubicBezTo>
                <a:cubicBezTo>
                  <a:pt x="6780" y="1133"/>
                  <a:pt x="7617" y="2053"/>
                  <a:pt x="7931" y="3016"/>
                </a:cubicBezTo>
                <a:cubicBezTo>
                  <a:pt x="8161" y="3727"/>
                  <a:pt x="8307" y="4397"/>
                  <a:pt x="8412" y="5108"/>
                </a:cubicBezTo>
                <a:cubicBezTo>
                  <a:pt x="7303" y="4418"/>
                  <a:pt x="6257" y="3392"/>
                  <a:pt x="5650" y="2325"/>
                </a:cubicBezTo>
                <a:cubicBezTo>
                  <a:pt x="5420" y="1928"/>
                  <a:pt x="5169" y="1488"/>
                  <a:pt x="5043" y="1028"/>
                </a:cubicBezTo>
                <a:cubicBezTo>
                  <a:pt x="4960" y="756"/>
                  <a:pt x="4813" y="589"/>
                  <a:pt x="5169" y="589"/>
                </a:cubicBezTo>
                <a:close/>
                <a:moveTo>
                  <a:pt x="14271" y="10925"/>
                </a:moveTo>
                <a:cubicBezTo>
                  <a:pt x="14961" y="11050"/>
                  <a:pt x="15631" y="11197"/>
                  <a:pt x="16342" y="11448"/>
                </a:cubicBezTo>
                <a:cubicBezTo>
                  <a:pt x="17305" y="11762"/>
                  <a:pt x="18204" y="12599"/>
                  <a:pt x="18644" y="13519"/>
                </a:cubicBezTo>
                <a:cubicBezTo>
                  <a:pt x="18748" y="13729"/>
                  <a:pt x="18769" y="13959"/>
                  <a:pt x="18769" y="14189"/>
                </a:cubicBezTo>
                <a:cubicBezTo>
                  <a:pt x="18769" y="14369"/>
                  <a:pt x="18736" y="14425"/>
                  <a:pt x="18669" y="14425"/>
                </a:cubicBezTo>
                <a:cubicBezTo>
                  <a:pt x="18596" y="14425"/>
                  <a:pt x="18483" y="14358"/>
                  <a:pt x="18330" y="14314"/>
                </a:cubicBezTo>
                <a:cubicBezTo>
                  <a:pt x="17890" y="14189"/>
                  <a:pt x="17451" y="13959"/>
                  <a:pt x="17054" y="13729"/>
                </a:cubicBezTo>
                <a:cubicBezTo>
                  <a:pt x="16007" y="13101"/>
                  <a:pt x="14961" y="12076"/>
                  <a:pt x="14271" y="10925"/>
                </a:cubicBezTo>
                <a:close/>
                <a:moveTo>
                  <a:pt x="5618" y="0"/>
                </a:moveTo>
                <a:cubicBezTo>
                  <a:pt x="5106" y="0"/>
                  <a:pt x="4717" y="341"/>
                  <a:pt x="4730" y="1133"/>
                </a:cubicBezTo>
                <a:cubicBezTo>
                  <a:pt x="4750" y="2346"/>
                  <a:pt x="5629" y="3476"/>
                  <a:pt x="6424" y="4313"/>
                </a:cubicBezTo>
                <a:cubicBezTo>
                  <a:pt x="7031" y="4962"/>
                  <a:pt x="7784" y="5631"/>
                  <a:pt x="8621" y="6112"/>
                </a:cubicBezTo>
                <a:cubicBezTo>
                  <a:pt x="8705" y="6928"/>
                  <a:pt x="8768" y="7723"/>
                  <a:pt x="8768" y="8540"/>
                </a:cubicBezTo>
                <a:cubicBezTo>
                  <a:pt x="8454" y="7514"/>
                  <a:pt x="7784" y="6573"/>
                  <a:pt x="7052" y="5778"/>
                </a:cubicBezTo>
                <a:cubicBezTo>
                  <a:pt x="5985" y="4627"/>
                  <a:pt x="4709" y="3371"/>
                  <a:pt x="3328" y="2744"/>
                </a:cubicBezTo>
                <a:cubicBezTo>
                  <a:pt x="2914" y="2562"/>
                  <a:pt x="2465" y="2459"/>
                  <a:pt x="2036" y="2459"/>
                </a:cubicBezTo>
                <a:cubicBezTo>
                  <a:pt x="1230" y="2459"/>
                  <a:pt x="497" y="2825"/>
                  <a:pt x="210" y="3727"/>
                </a:cubicBezTo>
                <a:cubicBezTo>
                  <a:pt x="22" y="4250"/>
                  <a:pt x="1" y="4731"/>
                  <a:pt x="336" y="5192"/>
                </a:cubicBezTo>
                <a:cubicBezTo>
                  <a:pt x="562" y="5517"/>
                  <a:pt x="903" y="5689"/>
                  <a:pt x="1255" y="5689"/>
                </a:cubicBezTo>
                <a:cubicBezTo>
                  <a:pt x="1424" y="5689"/>
                  <a:pt x="1596" y="5650"/>
                  <a:pt x="1758" y="5568"/>
                </a:cubicBezTo>
                <a:cubicBezTo>
                  <a:pt x="1779" y="5568"/>
                  <a:pt x="1779" y="5527"/>
                  <a:pt x="1800" y="5506"/>
                </a:cubicBezTo>
                <a:cubicBezTo>
                  <a:pt x="1863" y="5485"/>
                  <a:pt x="1905" y="5443"/>
                  <a:pt x="1968" y="5401"/>
                </a:cubicBezTo>
                <a:cubicBezTo>
                  <a:pt x="2198" y="5171"/>
                  <a:pt x="2198" y="4794"/>
                  <a:pt x="1968" y="4564"/>
                </a:cubicBezTo>
                <a:cubicBezTo>
                  <a:pt x="1842" y="4449"/>
                  <a:pt x="1690" y="4391"/>
                  <a:pt x="1541" y="4391"/>
                </a:cubicBezTo>
                <a:cubicBezTo>
                  <a:pt x="1392" y="4391"/>
                  <a:pt x="1246" y="4449"/>
                  <a:pt x="1131" y="4564"/>
                </a:cubicBezTo>
                <a:cubicBezTo>
                  <a:pt x="1047" y="4648"/>
                  <a:pt x="984" y="4752"/>
                  <a:pt x="963" y="4857"/>
                </a:cubicBezTo>
                <a:cubicBezTo>
                  <a:pt x="775" y="4752"/>
                  <a:pt x="628" y="4627"/>
                  <a:pt x="524" y="4397"/>
                </a:cubicBezTo>
                <a:cubicBezTo>
                  <a:pt x="126" y="3727"/>
                  <a:pt x="859" y="3225"/>
                  <a:pt x="1507" y="3162"/>
                </a:cubicBezTo>
                <a:cubicBezTo>
                  <a:pt x="1592" y="3154"/>
                  <a:pt x="1677" y="3150"/>
                  <a:pt x="1761" y="3150"/>
                </a:cubicBezTo>
                <a:cubicBezTo>
                  <a:pt x="2712" y="3150"/>
                  <a:pt x="3600" y="3673"/>
                  <a:pt x="4311" y="4250"/>
                </a:cubicBezTo>
                <a:cubicBezTo>
                  <a:pt x="6194" y="5736"/>
                  <a:pt x="8684" y="7807"/>
                  <a:pt x="8663" y="10444"/>
                </a:cubicBezTo>
                <a:lnTo>
                  <a:pt x="8663" y="10653"/>
                </a:lnTo>
                <a:cubicBezTo>
                  <a:pt x="8559" y="10716"/>
                  <a:pt x="8496" y="10757"/>
                  <a:pt x="8559" y="10757"/>
                </a:cubicBezTo>
                <a:lnTo>
                  <a:pt x="8663" y="10757"/>
                </a:lnTo>
                <a:lnTo>
                  <a:pt x="8663" y="10862"/>
                </a:lnTo>
                <a:cubicBezTo>
                  <a:pt x="8663" y="10879"/>
                  <a:pt x="8666" y="10887"/>
                  <a:pt x="8672" y="10887"/>
                </a:cubicBezTo>
                <a:cubicBezTo>
                  <a:pt x="8688" y="10887"/>
                  <a:pt x="8722" y="10833"/>
                  <a:pt x="8768" y="10757"/>
                </a:cubicBezTo>
                <a:lnTo>
                  <a:pt x="8956" y="10757"/>
                </a:lnTo>
                <a:cubicBezTo>
                  <a:pt x="8967" y="10757"/>
                  <a:pt x="8978" y="10757"/>
                  <a:pt x="8990" y="10757"/>
                </a:cubicBezTo>
                <a:cubicBezTo>
                  <a:pt x="11631" y="10757"/>
                  <a:pt x="13670" y="13213"/>
                  <a:pt x="15170" y="15110"/>
                </a:cubicBezTo>
                <a:cubicBezTo>
                  <a:pt x="15798" y="15884"/>
                  <a:pt x="16363" y="16867"/>
                  <a:pt x="16258" y="17913"/>
                </a:cubicBezTo>
                <a:cubicBezTo>
                  <a:pt x="16208" y="18437"/>
                  <a:pt x="15871" y="19001"/>
                  <a:pt x="15379" y="19001"/>
                </a:cubicBezTo>
                <a:cubicBezTo>
                  <a:pt x="15262" y="19001"/>
                  <a:pt x="15136" y="18969"/>
                  <a:pt x="15003" y="18897"/>
                </a:cubicBezTo>
                <a:cubicBezTo>
                  <a:pt x="14836" y="18792"/>
                  <a:pt x="14668" y="18646"/>
                  <a:pt x="14564" y="18457"/>
                </a:cubicBezTo>
                <a:cubicBezTo>
                  <a:pt x="14668" y="18436"/>
                  <a:pt x="14773" y="18374"/>
                  <a:pt x="14857" y="18290"/>
                </a:cubicBezTo>
                <a:cubicBezTo>
                  <a:pt x="15087" y="18060"/>
                  <a:pt x="15087" y="17704"/>
                  <a:pt x="14857" y="17453"/>
                </a:cubicBezTo>
                <a:cubicBezTo>
                  <a:pt x="14741" y="17338"/>
                  <a:pt x="14590" y="17280"/>
                  <a:pt x="14438" y="17280"/>
                </a:cubicBezTo>
                <a:cubicBezTo>
                  <a:pt x="14286" y="17280"/>
                  <a:pt x="14135" y="17338"/>
                  <a:pt x="14020" y="17453"/>
                </a:cubicBezTo>
                <a:cubicBezTo>
                  <a:pt x="13957" y="17516"/>
                  <a:pt x="13936" y="17558"/>
                  <a:pt x="13915" y="17620"/>
                </a:cubicBezTo>
                <a:cubicBezTo>
                  <a:pt x="13894" y="17641"/>
                  <a:pt x="13852" y="17641"/>
                  <a:pt x="13852" y="17662"/>
                </a:cubicBezTo>
                <a:cubicBezTo>
                  <a:pt x="13601" y="18164"/>
                  <a:pt x="13748" y="18771"/>
                  <a:pt x="14229" y="19085"/>
                </a:cubicBezTo>
                <a:cubicBezTo>
                  <a:pt x="14482" y="19269"/>
                  <a:pt x="14742" y="19346"/>
                  <a:pt x="15012" y="19346"/>
                </a:cubicBezTo>
                <a:cubicBezTo>
                  <a:pt x="15232" y="19346"/>
                  <a:pt x="15459" y="19295"/>
                  <a:pt x="15693" y="19211"/>
                </a:cubicBezTo>
                <a:cubicBezTo>
                  <a:pt x="17074" y="18771"/>
                  <a:pt x="17221" y="17286"/>
                  <a:pt x="16677" y="16093"/>
                </a:cubicBezTo>
                <a:cubicBezTo>
                  <a:pt x="16049" y="14712"/>
                  <a:pt x="14794" y="13436"/>
                  <a:pt x="13706" y="12410"/>
                </a:cubicBezTo>
                <a:cubicBezTo>
                  <a:pt x="12890" y="11678"/>
                  <a:pt x="11948" y="11029"/>
                  <a:pt x="10923" y="10716"/>
                </a:cubicBezTo>
                <a:cubicBezTo>
                  <a:pt x="11739" y="10716"/>
                  <a:pt x="12555" y="10736"/>
                  <a:pt x="13350" y="10841"/>
                </a:cubicBezTo>
                <a:cubicBezTo>
                  <a:pt x="13831" y="11678"/>
                  <a:pt x="14501" y="12410"/>
                  <a:pt x="15170" y="13038"/>
                </a:cubicBezTo>
                <a:cubicBezTo>
                  <a:pt x="16007" y="13854"/>
                  <a:pt x="17116" y="14691"/>
                  <a:pt x="18330" y="14733"/>
                </a:cubicBezTo>
                <a:cubicBezTo>
                  <a:pt x="18355" y="14734"/>
                  <a:pt x="18380" y="14734"/>
                  <a:pt x="18404" y="14734"/>
                </a:cubicBezTo>
                <a:cubicBezTo>
                  <a:pt x="19610" y="14734"/>
                  <a:pt x="19699" y="13731"/>
                  <a:pt x="19104" y="12829"/>
                </a:cubicBezTo>
                <a:cubicBezTo>
                  <a:pt x="18142" y="11385"/>
                  <a:pt x="16426" y="10946"/>
                  <a:pt x="14815" y="10653"/>
                </a:cubicBezTo>
                <a:cubicBezTo>
                  <a:pt x="14564" y="10611"/>
                  <a:pt x="14333" y="10590"/>
                  <a:pt x="14061" y="10548"/>
                </a:cubicBezTo>
                <a:cubicBezTo>
                  <a:pt x="13852" y="10172"/>
                  <a:pt x="13706" y="9753"/>
                  <a:pt x="13601" y="9356"/>
                </a:cubicBezTo>
                <a:cubicBezTo>
                  <a:pt x="13329" y="8330"/>
                  <a:pt x="13622" y="7284"/>
                  <a:pt x="14459" y="6656"/>
                </a:cubicBezTo>
                <a:cubicBezTo>
                  <a:pt x="14643" y="6520"/>
                  <a:pt x="14826" y="6462"/>
                  <a:pt x="15000" y="6462"/>
                </a:cubicBezTo>
                <a:cubicBezTo>
                  <a:pt x="15520" y="6462"/>
                  <a:pt x="15966" y="6971"/>
                  <a:pt x="16154" y="7410"/>
                </a:cubicBezTo>
                <a:cubicBezTo>
                  <a:pt x="16312" y="7784"/>
                  <a:pt x="16228" y="8252"/>
                  <a:pt x="15920" y="8252"/>
                </a:cubicBezTo>
                <a:cubicBezTo>
                  <a:pt x="15901" y="8252"/>
                  <a:pt x="15881" y="8250"/>
                  <a:pt x="15861" y="8247"/>
                </a:cubicBezTo>
                <a:cubicBezTo>
                  <a:pt x="16028" y="8016"/>
                  <a:pt x="16007" y="7703"/>
                  <a:pt x="15798" y="7514"/>
                </a:cubicBezTo>
                <a:cubicBezTo>
                  <a:pt x="15683" y="7399"/>
                  <a:pt x="15531" y="7342"/>
                  <a:pt x="15380" y="7342"/>
                </a:cubicBezTo>
                <a:cubicBezTo>
                  <a:pt x="15228" y="7342"/>
                  <a:pt x="15076" y="7399"/>
                  <a:pt x="14961" y="7514"/>
                </a:cubicBezTo>
                <a:cubicBezTo>
                  <a:pt x="14710" y="7765"/>
                  <a:pt x="14710" y="8121"/>
                  <a:pt x="14961" y="8351"/>
                </a:cubicBezTo>
                <a:lnTo>
                  <a:pt x="14919" y="8393"/>
                </a:lnTo>
                <a:cubicBezTo>
                  <a:pt x="15115" y="8534"/>
                  <a:pt x="15352" y="8597"/>
                  <a:pt x="15593" y="8597"/>
                </a:cubicBezTo>
                <a:cubicBezTo>
                  <a:pt x="16178" y="8597"/>
                  <a:pt x="16789" y="8223"/>
                  <a:pt x="16907" y="7661"/>
                </a:cubicBezTo>
                <a:cubicBezTo>
                  <a:pt x="17074" y="6991"/>
                  <a:pt x="16426" y="6363"/>
                  <a:pt x="15840" y="6217"/>
                </a:cubicBezTo>
                <a:cubicBezTo>
                  <a:pt x="15733" y="6186"/>
                  <a:pt x="15620" y="6173"/>
                  <a:pt x="15506" y="6173"/>
                </a:cubicBezTo>
                <a:cubicBezTo>
                  <a:pt x="15151" y="6173"/>
                  <a:pt x="14775" y="6300"/>
                  <a:pt x="14459" y="6426"/>
                </a:cubicBezTo>
                <a:cubicBezTo>
                  <a:pt x="13287" y="6866"/>
                  <a:pt x="12701" y="7975"/>
                  <a:pt x="12806" y="9230"/>
                </a:cubicBezTo>
                <a:cubicBezTo>
                  <a:pt x="12869" y="9669"/>
                  <a:pt x="12994" y="10067"/>
                  <a:pt x="13183" y="10485"/>
                </a:cubicBezTo>
                <a:cubicBezTo>
                  <a:pt x="12689" y="10452"/>
                  <a:pt x="12192" y="10439"/>
                  <a:pt x="11694" y="10439"/>
                </a:cubicBezTo>
                <a:cubicBezTo>
                  <a:pt x="10947" y="10439"/>
                  <a:pt x="10199" y="10469"/>
                  <a:pt x="9458" y="10506"/>
                </a:cubicBezTo>
                <a:lnTo>
                  <a:pt x="9123" y="10506"/>
                </a:lnTo>
                <a:cubicBezTo>
                  <a:pt x="9061" y="10506"/>
                  <a:pt x="8956" y="10548"/>
                  <a:pt x="8851" y="10611"/>
                </a:cubicBezTo>
                <a:cubicBezTo>
                  <a:pt x="8914" y="10506"/>
                  <a:pt x="8956" y="10381"/>
                  <a:pt x="8956" y="10339"/>
                </a:cubicBezTo>
                <a:lnTo>
                  <a:pt x="8956" y="10297"/>
                </a:lnTo>
                <a:lnTo>
                  <a:pt x="8956" y="10025"/>
                </a:lnTo>
                <a:lnTo>
                  <a:pt x="8956" y="10004"/>
                </a:lnTo>
                <a:cubicBezTo>
                  <a:pt x="9019" y="8770"/>
                  <a:pt x="9061" y="7514"/>
                  <a:pt x="8998" y="6301"/>
                </a:cubicBezTo>
                <a:lnTo>
                  <a:pt x="8998" y="6301"/>
                </a:lnTo>
                <a:cubicBezTo>
                  <a:pt x="9375" y="6468"/>
                  <a:pt x="9793" y="6615"/>
                  <a:pt x="10253" y="6656"/>
                </a:cubicBezTo>
                <a:cubicBezTo>
                  <a:pt x="10364" y="6668"/>
                  <a:pt x="10474" y="6674"/>
                  <a:pt x="10582" y="6674"/>
                </a:cubicBezTo>
                <a:cubicBezTo>
                  <a:pt x="11664" y="6674"/>
                  <a:pt x="12618" y="6106"/>
                  <a:pt x="13036" y="5003"/>
                </a:cubicBezTo>
                <a:cubicBezTo>
                  <a:pt x="13204" y="4585"/>
                  <a:pt x="13392" y="4062"/>
                  <a:pt x="13245" y="3622"/>
                </a:cubicBezTo>
                <a:cubicBezTo>
                  <a:pt x="13115" y="3118"/>
                  <a:pt x="12599" y="2529"/>
                  <a:pt x="12028" y="2529"/>
                </a:cubicBezTo>
                <a:cubicBezTo>
                  <a:pt x="11960" y="2529"/>
                  <a:pt x="11892" y="2538"/>
                  <a:pt x="11823" y="2555"/>
                </a:cubicBezTo>
                <a:cubicBezTo>
                  <a:pt x="11007" y="2744"/>
                  <a:pt x="10588" y="3894"/>
                  <a:pt x="11090" y="4543"/>
                </a:cubicBezTo>
                <a:cubicBezTo>
                  <a:pt x="11090" y="4543"/>
                  <a:pt x="11111" y="4543"/>
                  <a:pt x="11111" y="4522"/>
                </a:cubicBezTo>
                <a:cubicBezTo>
                  <a:pt x="11226" y="4637"/>
                  <a:pt x="11378" y="4695"/>
                  <a:pt x="11530" y="4695"/>
                </a:cubicBezTo>
                <a:cubicBezTo>
                  <a:pt x="11681" y="4695"/>
                  <a:pt x="11833" y="4637"/>
                  <a:pt x="11948" y="4522"/>
                </a:cubicBezTo>
                <a:cubicBezTo>
                  <a:pt x="12178" y="4271"/>
                  <a:pt x="12178" y="3915"/>
                  <a:pt x="11948" y="3685"/>
                </a:cubicBezTo>
                <a:cubicBezTo>
                  <a:pt x="11826" y="3563"/>
                  <a:pt x="11676" y="3498"/>
                  <a:pt x="11526" y="3498"/>
                </a:cubicBezTo>
                <a:cubicBezTo>
                  <a:pt x="11419" y="3498"/>
                  <a:pt x="11312" y="3532"/>
                  <a:pt x="11216" y="3602"/>
                </a:cubicBezTo>
                <a:cubicBezTo>
                  <a:pt x="11172" y="3366"/>
                  <a:pt x="11408" y="3244"/>
                  <a:pt x="11690" y="3244"/>
                </a:cubicBezTo>
                <a:cubicBezTo>
                  <a:pt x="11809" y="3244"/>
                  <a:pt x="11935" y="3265"/>
                  <a:pt x="12053" y="3309"/>
                </a:cubicBezTo>
                <a:cubicBezTo>
                  <a:pt x="12660" y="3581"/>
                  <a:pt x="13371" y="4271"/>
                  <a:pt x="12806" y="5003"/>
                </a:cubicBezTo>
                <a:cubicBezTo>
                  <a:pt x="12323" y="5647"/>
                  <a:pt x="11593" y="5969"/>
                  <a:pt x="10824" y="5969"/>
                </a:cubicBezTo>
                <a:cubicBezTo>
                  <a:pt x="10594" y="5969"/>
                  <a:pt x="10360" y="5940"/>
                  <a:pt x="10128" y="5882"/>
                </a:cubicBezTo>
                <a:cubicBezTo>
                  <a:pt x="9730" y="5778"/>
                  <a:pt x="9312" y="5610"/>
                  <a:pt x="8914" y="5401"/>
                </a:cubicBezTo>
                <a:cubicBezTo>
                  <a:pt x="8893" y="5150"/>
                  <a:pt x="8831" y="4899"/>
                  <a:pt x="8810" y="4648"/>
                </a:cubicBezTo>
                <a:cubicBezTo>
                  <a:pt x="8517" y="3058"/>
                  <a:pt x="8098" y="1300"/>
                  <a:pt x="6634" y="358"/>
                </a:cubicBezTo>
                <a:cubicBezTo>
                  <a:pt x="6292" y="128"/>
                  <a:pt x="5932" y="0"/>
                  <a:pt x="5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2"/>
          <p:cNvSpPr/>
          <p:nvPr/>
        </p:nvSpPr>
        <p:spPr>
          <a:xfrm flipH="1">
            <a:off x="241196" y="4198154"/>
            <a:ext cx="694497" cy="684784"/>
          </a:xfrm>
          <a:custGeom>
            <a:avLst/>
            <a:gdLst/>
            <a:ahLst/>
            <a:cxnLst/>
            <a:rect l="l" t="t" r="r" b="b"/>
            <a:pathLst>
              <a:path w="19663" h="19388" extrusionOk="0">
                <a:moveTo>
                  <a:pt x="18706" y="4867"/>
                </a:moveTo>
                <a:cubicBezTo>
                  <a:pt x="18776" y="4867"/>
                  <a:pt x="18811" y="4921"/>
                  <a:pt x="18811" y="5095"/>
                </a:cubicBezTo>
                <a:cubicBezTo>
                  <a:pt x="18811" y="5325"/>
                  <a:pt x="18790" y="5576"/>
                  <a:pt x="18686" y="5785"/>
                </a:cubicBezTo>
                <a:cubicBezTo>
                  <a:pt x="18267" y="6685"/>
                  <a:pt x="17347" y="7522"/>
                  <a:pt x="16384" y="7836"/>
                </a:cubicBezTo>
                <a:cubicBezTo>
                  <a:pt x="15673" y="8087"/>
                  <a:pt x="15003" y="8233"/>
                  <a:pt x="14292" y="8338"/>
                </a:cubicBezTo>
                <a:cubicBezTo>
                  <a:pt x="15003" y="7208"/>
                  <a:pt x="16049" y="6203"/>
                  <a:pt x="17095" y="5576"/>
                </a:cubicBezTo>
                <a:cubicBezTo>
                  <a:pt x="17472" y="5325"/>
                  <a:pt x="17932" y="5095"/>
                  <a:pt x="18372" y="4969"/>
                </a:cubicBezTo>
                <a:cubicBezTo>
                  <a:pt x="18522" y="4926"/>
                  <a:pt x="18633" y="4867"/>
                  <a:pt x="18706" y="4867"/>
                </a:cubicBezTo>
                <a:close/>
                <a:moveTo>
                  <a:pt x="8517" y="14196"/>
                </a:moveTo>
                <a:lnTo>
                  <a:pt x="8517" y="14196"/>
                </a:lnTo>
                <a:cubicBezTo>
                  <a:pt x="8370" y="14887"/>
                  <a:pt x="8224" y="15556"/>
                  <a:pt x="7994" y="16268"/>
                </a:cubicBezTo>
                <a:cubicBezTo>
                  <a:pt x="7680" y="17230"/>
                  <a:pt x="6843" y="18130"/>
                  <a:pt x="5922" y="18569"/>
                </a:cubicBezTo>
                <a:cubicBezTo>
                  <a:pt x="5713" y="18674"/>
                  <a:pt x="5483" y="18695"/>
                  <a:pt x="5232" y="18695"/>
                </a:cubicBezTo>
                <a:cubicBezTo>
                  <a:pt x="4876" y="18695"/>
                  <a:pt x="5023" y="18548"/>
                  <a:pt x="5106" y="18255"/>
                </a:cubicBezTo>
                <a:cubicBezTo>
                  <a:pt x="5232" y="17795"/>
                  <a:pt x="5483" y="17356"/>
                  <a:pt x="5713" y="16979"/>
                </a:cubicBezTo>
                <a:cubicBezTo>
                  <a:pt x="6341" y="15933"/>
                  <a:pt x="7345" y="14887"/>
                  <a:pt x="8517" y="14196"/>
                </a:cubicBezTo>
                <a:close/>
                <a:moveTo>
                  <a:pt x="15019" y="0"/>
                </a:moveTo>
                <a:cubicBezTo>
                  <a:pt x="14753" y="0"/>
                  <a:pt x="14494" y="77"/>
                  <a:pt x="14229" y="261"/>
                </a:cubicBezTo>
                <a:cubicBezTo>
                  <a:pt x="13769" y="596"/>
                  <a:pt x="13601" y="1182"/>
                  <a:pt x="13873" y="1663"/>
                </a:cubicBezTo>
                <a:cubicBezTo>
                  <a:pt x="13873" y="1705"/>
                  <a:pt x="13894" y="1705"/>
                  <a:pt x="13915" y="1726"/>
                </a:cubicBezTo>
                <a:cubicBezTo>
                  <a:pt x="13957" y="1768"/>
                  <a:pt x="13978" y="1830"/>
                  <a:pt x="14020" y="1872"/>
                </a:cubicBezTo>
                <a:cubicBezTo>
                  <a:pt x="14145" y="1998"/>
                  <a:pt x="14297" y="2061"/>
                  <a:pt x="14446" y="2061"/>
                </a:cubicBezTo>
                <a:cubicBezTo>
                  <a:pt x="14595" y="2061"/>
                  <a:pt x="14742" y="1998"/>
                  <a:pt x="14857" y="1872"/>
                </a:cubicBezTo>
                <a:cubicBezTo>
                  <a:pt x="15108" y="1642"/>
                  <a:pt x="15108" y="1286"/>
                  <a:pt x="14857" y="1035"/>
                </a:cubicBezTo>
                <a:cubicBezTo>
                  <a:pt x="14794" y="973"/>
                  <a:pt x="14689" y="910"/>
                  <a:pt x="14585" y="889"/>
                </a:cubicBezTo>
                <a:cubicBezTo>
                  <a:pt x="14689" y="701"/>
                  <a:pt x="14815" y="554"/>
                  <a:pt x="15024" y="449"/>
                </a:cubicBezTo>
                <a:cubicBezTo>
                  <a:pt x="15156" y="371"/>
                  <a:pt x="15281" y="337"/>
                  <a:pt x="15398" y="337"/>
                </a:cubicBezTo>
                <a:cubicBezTo>
                  <a:pt x="15875" y="337"/>
                  <a:pt x="16212" y="912"/>
                  <a:pt x="16279" y="1433"/>
                </a:cubicBezTo>
                <a:cubicBezTo>
                  <a:pt x="16384" y="2479"/>
                  <a:pt x="15798" y="3442"/>
                  <a:pt x="15171" y="4237"/>
                </a:cubicBezTo>
                <a:cubicBezTo>
                  <a:pt x="13697" y="6104"/>
                  <a:pt x="11648" y="8568"/>
                  <a:pt x="9043" y="8568"/>
                </a:cubicBezTo>
                <a:cubicBezTo>
                  <a:pt x="9021" y="8568"/>
                  <a:pt x="8999" y="8568"/>
                  <a:pt x="8977" y="8568"/>
                </a:cubicBezTo>
                <a:lnTo>
                  <a:pt x="8768" y="8568"/>
                </a:lnTo>
                <a:cubicBezTo>
                  <a:pt x="8737" y="8490"/>
                  <a:pt x="8694" y="8447"/>
                  <a:pt x="8674" y="8447"/>
                </a:cubicBezTo>
                <a:cubicBezTo>
                  <a:pt x="8667" y="8447"/>
                  <a:pt x="8663" y="8452"/>
                  <a:pt x="8663" y="8463"/>
                </a:cubicBezTo>
                <a:lnTo>
                  <a:pt x="8663" y="8568"/>
                </a:lnTo>
                <a:lnTo>
                  <a:pt x="8559" y="8568"/>
                </a:lnTo>
                <a:cubicBezTo>
                  <a:pt x="8517" y="8568"/>
                  <a:pt x="8559" y="8631"/>
                  <a:pt x="8663" y="8672"/>
                </a:cubicBezTo>
                <a:lnTo>
                  <a:pt x="8663" y="8882"/>
                </a:lnTo>
                <a:cubicBezTo>
                  <a:pt x="8684" y="11518"/>
                  <a:pt x="6236" y="13590"/>
                  <a:pt x="4332" y="15096"/>
                </a:cubicBezTo>
                <a:cubicBezTo>
                  <a:pt x="3600" y="15655"/>
                  <a:pt x="2725" y="16196"/>
                  <a:pt x="1774" y="16196"/>
                </a:cubicBezTo>
                <a:cubicBezTo>
                  <a:pt x="1693" y="16196"/>
                  <a:pt x="1611" y="16192"/>
                  <a:pt x="1528" y="16184"/>
                </a:cubicBezTo>
                <a:cubicBezTo>
                  <a:pt x="880" y="16100"/>
                  <a:pt x="168" y="15619"/>
                  <a:pt x="524" y="14929"/>
                </a:cubicBezTo>
                <a:cubicBezTo>
                  <a:pt x="629" y="14740"/>
                  <a:pt x="796" y="14594"/>
                  <a:pt x="984" y="14489"/>
                </a:cubicBezTo>
                <a:cubicBezTo>
                  <a:pt x="1005" y="14594"/>
                  <a:pt x="1047" y="14698"/>
                  <a:pt x="1131" y="14782"/>
                </a:cubicBezTo>
                <a:cubicBezTo>
                  <a:pt x="1246" y="14897"/>
                  <a:pt x="1398" y="14955"/>
                  <a:pt x="1549" y="14955"/>
                </a:cubicBezTo>
                <a:cubicBezTo>
                  <a:pt x="1701" y="14955"/>
                  <a:pt x="1853" y="14897"/>
                  <a:pt x="1968" y="14782"/>
                </a:cubicBezTo>
                <a:cubicBezTo>
                  <a:pt x="2198" y="14531"/>
                  <a:pt x="2198" y="14175"/>
                  <a:pt x="1968" y="13945"/>
                </a:cubicBezTo>
                <a:cubicBezTo>
                  <a:pt x="1926" y="13882"/>
                  <a:pt x="1863" y="13862"/>
                  <a:pt x="1821" y="13841"/>
                </a:cubicBezTo>
                <a:cubicBezTo>
                  <a:pt x="1779" y="13799"/>
                  <a:pt x="1779" y="13778"/>
                  <a:pt x="1758" y="13778"/>
                </a:cubicBezTo>
                <a:cubicBezTo>
                  <a:pt x="1594" y="13696"/>
                  <a:pt x="1421" y="13656"/>
                  <a:pt x="1251" y="13656"/>
                </a:cubicBezTo>
                <a:cubicBezTo>
                  <a:pt x="902" y="13656"/>
                  <a:pt x="568" y="13824"/>
                  <a:pt x="357" y="14134"/>
                </a:cubicBezTo>
                <a:cubicBezTo>
                  <a:pt x="1" y="14615"/>
                  <a:pt x="43" y="15096"/>
                  <a:pt x="210" y="15619"/>
                </a:cubicBezTo>
                <a:cubicBezTo>
                  <a:pt x="511" y="16521"/>
                  <a:pt x="1249" y="16897"/>
                  <a:pt x="2052" y="16897"/>
                </a:cubicBezTo>
                <a:cubicBezTo>
                  <a:pt x="2478" y="16897"/>
                  <a:pt x="2922" y="16791"/>
                  <a:pt x="3328" y="16603"/>
                </a:cubicBezTo>
                <a:cubicBezTo>
                  <a:pt x="4709" y="15975"/>
                  <a:pt x="6006" y="14719"/>
                  <a:pt x="7010" y="13610"/>
                </a:cubicBezTo>
                <a:cubicBezTo>
                  <a:pt x="7743" y="12815"/>
                  <a:pt x="8412" y="11874"/>
                  <a:pt x="8726" y="10849"/>
                </a:cubicBezTo>
                <a:lnTo>
                  <a:pt x="8726" y="10849"/>
                </a:lnTo>
                <a:cubicBezTo>
                  <a:pt x="8726" y="11665"/>
                  <a:pt x="8684" y="12481"/>
                  <a:pt x="8580" y="13276"/>
                </a:cubicBezTo>
                <a:cubicBezTo>
                  <a:pt x="7743" y="13757"/>
                  <a:pt x="7010" y="14426"/>
                  <a:pt x="6383" y="15075"/>
                </a:cubicBezTo>
                <a:cubicBezTo>
                  <a:pt x="5588" y="15912"/>
                  <a:pt x="4751" y="17042"/>
                  <a:pt x="4688" y="18255"/>
                </a:cubicBezTo>
                <a:cubicBezTo>
                  <a:pt x="4675" y="19047"/>
                  <a:pt x="5064" y="19388"/>
                  <a:pt x="5577" y="19388"/>
                </a:cubicBezTo>
                <a:cubicBezTo>
                  <a:pt x="5890" y="19388"/>
                  <a:pt x="6250" y="19260"/>
                  <a:pt x="6592" y="19030"/>
                </a:cubicBezTo>
                <a:cubicBezTo>
                  <a:pt x="8036" y="18067"/>
                  <a:pt x="8475" y="16331"/>
                  <a:pt x="8768" y="14740"/>
                </a:cubicBezTo>
                <a:cubicBezTo>
                  <a:pt x="8831" y="14489"/>
                  <a:pt x="8852" y="14238"/>
                  <a:pt x="8873" y="13987"/>
                </a:cubicBezTo>
                <a:cubicBezTo>
                  <a:pt x="9270" y="13778"/>
                  <a:pt x="9689" y="13610"/>
                  <a:pt x="10086" y="13527"/>
                </a:cubicBezTo>
                <a:cubicBezTo>
                  <a:pt x="10329" y="13461"/>
                  <a:pt x="10574" y="13428"/>
                  <a:pt x="10816" y="13428"/>
                </a:cubicBezTo>
                <a:cubicBezTo>
                  <a:pt x="11572" y="13428"/>
                  <a:pt x="12288" y="13750"/>
                  <a:pt x="12764" y="14385"/>
                </a:cubicBezTo>
                <a:cubicBezTo>
                  <a:pt x="13329" y="15117"/>
                  <a:pt x="12618" y="15807"/>
                  <a:pt x="12011" y="16079"/>
                </a:cubicBezTo>
                <a:cubicBezTo>
                  <a:pt x="11888" y="16125"/>
                  <a:pt x="11757" y="16148"/>
                  <a:pt x="11636" y="16148"/>
                </a:cubicBezTo>
                <a:cubicBezTo>
                  <a:pt x="11366" y="16148"/>
                  <a:pt x="11145" y="16032"/>
                  <a:pt x="11174" y="15787"/>
                </a:cubicBezTo>
                <a:lnTo>
                  <a:pt x="11174" y="15787"/>
                </a:lnTo>
                <a:cubicBezTo>
                  <a:pt x="11270" y="15856"/>
                  <a:pt x="11381" y="15890"/>
                  <a:pt x="11491" y="15890"/>
                </a:cubicBezTo>
                <a:cubicBezTo>
                  <a:pt x="11644" y="15890"/>
                  <a:pt x="11797" y="15825"/>
                  <a:pt x="11906" y="15703"/>
                </a:cubicBezTo>
                <a:cubicBezTo>
                  <a:pt x="12137" y="15473"/>
                  <a:pt x="12137" y="15117"/>
                  <a:pt x="11906" y="14866"/>
                </a:cubicBezTo>
                <a:cubicBezTo>
                  <a:pt x="11791" y="14751"/>
                  <a:pt x="11640" y="14693"/>
                  <a:pt x="11488" y="14693"/>
                </a:cubicBezTo>
                <a:cubicBezTo>
                  <a:pt x="11336" y="14693"/>
                  <a:pt x="11185" y="14751"/>
                  <a:pt x="11069" y="14866"/>
                </a:cubicBezTo>
                <a:lnTo>
                  <a:pt x="11049" y="14845"/>
                </a:lnTo>
                <a:lnTo>
                  <a:pt x="11049" y="14845"/>
                </a:lnTo>
                <a:cubicBezTo>
                  <a:pt x="10546" y="15494"/>
                  <a:pt x="10965" y="16644"/>
                  <a:pt x="11781" y="16833"/>
                </a:cubicBezTo>
                <a:cubicBezTo>
                  <a:pt x="11850" y="16850"/>
                  <a:pt x="11919" y="16859"/>
                  <a:pt x="11987" y="16859"/>
                </a:cubicBezTo>
                <a:cubicBezTo>
                  <a:pt x="12558" y="16859"/>
                  <a:pt x="13073" y="16270"/>
                  <a:pt x="13204" y="15766"/>
                </a:cubicBezTo>
                <a:cubicBezTo>
                  <a:pt x="13350" y="15326"/>
                  <a:pt x="13162" y="14803"/>
                  <a:pt x="12994" y="14385"/>
                </a:cubicBezTo>
                <a:cubicBezTo>
                  <a:pt x="12589" y="13285"/>
                  <a:pt x="11633" y="12719"/>
                  <a:pt x="10503" y="12719"/>
                </a:cubicBezTo>
                <a:cubicBezTo>
                  <a:pt x="10407" y="12719"/>
                  <a:pt x="10310" y="12723"/>
                  <a:pt x="10212" y="12732"/>
                </a:cubicBezTo>
                <a:cubicBezTo>
                  <a:pt x="9751" y="12794"/>
                  <a:pt x="9375" y="12920"/>
                  <a:pt x="8956" y="13087"/>
                </a:cubicBezTo>
                <a:cubicBezTo>
                  <a:pt x="9019" y="11874"/>
                  <a:pt x="8977" y="10618"/>
                  <a:pt x="8914" y="9384"/>
                </a:cubicBezTo>
                <a:lnTo>
                  <a:pt x="8914" y="9363"/>
                </a:lnTo>
                <a:lnTo>
                  <a:pt x="8914" y="9091"/>
                </a:lnTo>
                <a:lnTo>
                  <a:pt x="8914" y="9049"/>
                </a:lnTo>
                <a:cubicBezTo>
                  <a:pt x="8914" y="8986"/>
                  <a:pt x="8873" y="8882"/>
                  <a:pt x="8810" y="8777"/>
                </a:cubicBezTo>
                <a:lnTo>
                  <a:pt x="8810" y="8777"/>
                </a:lnTo>
                <a:cubicBezTo>
                  <a:pt x="8914" y="8840"/>
                  <a:pt x="9061" y="8882"/>
                  <a:pt x="9082" y="8882"/>
                </a:cubicBezTo>
                <a:lnTo>
                  <a:pt x="9417" y="8882"/>
                </a:lnTo>
                <a:cubicBezTo>
                  <a:pt x="10157" y="8919"/>
                  <a:pt x="10905" y="8950"/>
                  <a:pt x="11652" y="8950"/>
                </a:cubicBezTo>
                <a:cubicBezTo>
                  <a:pt x="12150" y="8950"/>
                  <a:pt x="12647" y="8936"/>
                  <a:pt x="13141" y="8903"/>
                </a:cubicBezTo>
                <a:lnTo>
                  <a:pt x="13141" y="8903"/>
                </a:lnTo>
                <a:cubicBezTo>
                  <a:pt x="12953" y="9300"/>
                  <a:pt x="12827" y="9719"/>
                  <a:pt x="12764" y="10158"/>
                </a:cubicBezTo>
                <a:cubicBezTo>
                  <a:pt x="12639" y="11393"/>
                  <a:pt x="13225" y="12501"/>
                  <a:pt x="14417" y="12962"/>
                </a:cubicBezTo>
                <a:cubicBezTo>
                  <a:pt x="14734" y="13088"/>
                  <a:pt x="15110" y="13215"/>
                  <a:pt x="15464" y="13215"/>
                </a:cubicBezTo>
                <a:cubicBezTo>
                  <a:pt x="15579" y="13215"/>
                  <a:pt x="15691" y="13202"/>
                  <a:pt x="15798" y="13171"/>
                </a:cubicBezTo>
                <a:cubicBezTo>
                  <a:pt x="16384" y="13025"/>
                  <a:pt x="17033" y="12397"/>
                  <a:pt x="16865" y="11727"/>
                </a:cubicBezTo>
                <a:cubicBezTo>
                  <a:pt x="16747" y="11165"/>
                  <a:pt x="16136" y="10791"/>
                  <a:pt x="15551" y="10791"/>
                </a:cubicBezTo>
                <a:cubicBezTo>
                  <a:pt x="15310" y="10791"/>
                  <a:pt x="15073" y="10854"/>
                  <a:pt x="14878" y="10995"/>
                </a:cubicBezTo>
                <a:cubicBezTo>
                  <a:pt x="14878" y="10995"/>
                  <a:pt x="14878" y="11037"/>
                  <a:pt x="14919" y="11037"/>
                </a:cubicBezTo>
                <a:cubicBezTo>
                  <a:pt x="14668" y="11267"/>
                  <a:pt x="14668" y="11623"/>
                  <a:pt x="14919" y="11874"/>
                </a:cubicBezTo>
                <a:cubicBezTo>
                  <a:pt x="15035" y="11989"/>
                  <a:pt x="15181" y="12046"/>
                  <a:pt x="15330" y="12046"/>
                </a:cubicBezTo>
                <a:cubicBezTo>
                  <a:pt x="15479" y="12046"/>
                  <a:pt x="15631" y="11989"/>
                  <a:pt x="15756" y="11874"/>
                </a:cubicBezTo>
                <a:cubicBezTo>
                  <a:pt x="15966" y="11665"/>
                  <a:pt x="15987" y="11372"/>
                  <a:pt x="15819" y="11141"/>
                </a:cubicBezTo>
                <a:cubicBezTo>
                  <a:pt x="15840" y="11138"/>
                  <a:pt x="15859" y="11136"/>
                  <a:pt x="15878" y="11136"/>
                </a:cubicBezTo>
                <a:cubicBezTo>
                  <a:pt x="16186" y="11136"/>
                  <a:pt x="16270" y="11604"/>
                  <a:pt x="16112" y="11978"/>
                </a:cubicBezTo>
                <a:cubicBezTo>
                  <a:pt x="15924" y="12417"/>
                  <a:pt x="15478" y="12926"/>
                  <a:pt x="14959" y="12926"/>
                </a:cubicBezTo>
                <a:cubicBezTo>
                  <a:pt x="14784" y="12926"/>
                  <a:pt x="14601" y="12868"/>
                  <a:pt x="14417" y="12732"/>
                </a:cubicBezTo>
                <a:cubicBezTo>
                  <a:pt x="13580" y="12104"/>
                  <a:pt x="13287" y="11058"/>
                  <a:pt x="13559" y="10033"/>
                </a:cubicBezTo>
                <a:cubicBezTo>
                  <a:pt x="13664" y="9656"/>
                  <a:pt x="13810" y="9237"/>
                  <a:pt x="14020" y="8840"/>
                </a:cubicBezTo>
                <a:cubicBezTo>
                  <a:pt x="14292" y="8819"/>
                  <a:pt x="14522" y="8756"/>
                  <a:pt x="14773" y="8735"/>
                </a:cubicBezTo>
                <a:cubicBezTo>
                  <a:pt x="16384" y="8442"/>
                  <a:pt x="18121" y="8024"/>
                  <a:pt x="19062" y="6559"/>
                </a:cubicBezTo>
                <a:cubicBezTo>
                  <a:pt x="19663" y="5648"/>
                  <a:pt x="19567" y="4655"/>
                  <a:pt x="18327" y="4655"/>
                </a:cubicBezTo>
                <a:cubicBezTo>
                  <a:pt x="18314" y="4655"/>
                  <a:pt x="18301" y="4655"/>
                  <a:pt x="18288" y="4655"/>
                </a:cubicBezTo>
                <a:cubicBezTo>
                  <a:pt x="17075" y="4676"/>
                  <a:pt x="15966" y="5534"/>
                  <a:pt x="15129" y="6350"/>
                </a:cubicBezTo>
                <a:cubicBezTo>
                  <a:pt x="14459" y="6957"/>
                  <a:pt x="13790" y="7710"/>
                  <a:pt x="13308" y="8547"/>
                </a:cubicBezTo>
                <a:cubicBezTo>
                  <a:pt x="12513" y="8631"/>
                  <a:pt x="11697" y="8672"/>
                  <a:pt x="10881" y="8672"/>
                </a:cubicBezTo>
                <a:cubicBezTo>
                  <a:pt x="11906" y="8359"/>
                  <a:pt x="12848" y="7710"/>
                  <a:pt x="13664" y="6978"/>
                </a:cubicBezTo>
                <a:cubicBezTo>
                  <a:pt x="14815" y="5911"/>
                  <a:pt x="16070" y="4634"/>
                  <a:pt x="16698" y="3232"/>
                </a:cubicBezTo>
                <a:cubicBezTo>
                  <a:pt x="17221" y="2061"/>
                  <a:pt x="17095" y="575"/>
                  <a:pt x="15694" y="136"/>
                </a:cubicBezTo>
                <a:cubicBezTo>
                  <a:pt x="15459" y="51"/>
                  <a:pt x="15236" y="0"/>
                  <a:pt x="150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8" name="Google Shape;36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200" y="2379700"/>
            <a:ext cx="2148525" cy="218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19975" y="1675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&amp; Analisis</a:t>
            </a:r>
            <a:endParaRPr dirty="0"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719975" y="736610"/>
            <a:ext cx="1812716" cy="363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400" dirty="0">
                <a:solidFill>
                  <a:schemeClr val="dk1"/>
                </a:solidFill>
              </a:rPr>
              <a:t>Power Link Budget</a:t>
            </a:r>
          </a:p>
        </p:txBody>
      </p:sp>
      <p:sp>
        <p:nvSpPr>
          <p:cNvPr id="18" name="Google Shape;374;p33">
            <a:extLst>
              <a:ext uri="{FF2B5EF4-FFF2-40B4-BE49-F238E27FC236}">
                <a16:creationId xmlns:a16="http://schemas.microsoft.com/office/drawing/2014/main" id="{47E7DD32-0A71-40BC-A813-359672321184}"/>
              </a:ext>
            </a:extLst>
          </p:cNvPr>
          <p:cNvSpPr txBox="1">
            <a:spLocks/>
          </p:cNvSpPr>
          <p:nvPr/>
        </p:nvSpPr>
        <p:spPr>
          <a:xfrm>
            <a:off x="719974" y="1232451"/>
            <a:ext cx="3852025" cy="635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AutoNum type="arabicPeriod"/>
              <a:defRPr sz="12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just" defTabSz="269875">
              <a:buClr>
                <a:schemeClr val="dk1"/>
              </a:buClr>
              <a:buSzPts val="1200"/>
              <a:buFont typeface="Darker Grotesque SemiBold"/>
              <a:buNone/>
            </a:pPr>
            <a:r>
              <a:rPr lang="en-US" sz="1400" dirty="0" err="1">
                <a:solidFill>
                  <a:schemeClr val="dk1"/>
                </a:solidFill>
              </a:rPr>
              <a:t>Perhitungan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untuk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mengetahui</a:t>
            </a:r>
            <a:r>
              <a:rPr lang="en-US" sz="1400" dirty="0">
                <a:solidFill>
                  <a:schemeClr val="dk1"/>
                </a:solidFill>
              </a:rPr>
              <a:t> Nilai </a:t>
            </a:r>
            <a:r>
              <a:rPr lang="en-US" sz="1400" dirty="0" err="1">
                <a:solidFill>
                  <a:schemeClr val="dk1"/>
                </a:solidFill>
              </a:rPr>
              <a:t>Daya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diterima</a:t>
            </a:r>
            <a:r>
              <a:rPr lang="en-US" sz="1400" dirty="0">
                <a:solidFill>
                  <a:schemeClr val="dk1"/>
                </a:solidFill>
              </a:rPr>
              <a:t> Oleh ONT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F28D19-99E0-4810-AD39-7A09BD7AA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119" y="1827431"/>
            <a:ext cx="2532451" cy="279719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68B21A0-4570-4596-A622-A3699A4658E2}"/>
              </a:ext>
            </a:extLst>
          </p:cNvPr>
          <p:cNvCxnSpPr>
            <a:cxnSpLocks/>
          </p:cNvCxnSpPr>
          <p:nvPr/>
        </p:nvCxnSpPr>
        <p:spPr>
          <a:xfrm>
            <a:off x="4677255" y="1368311"/>
            <a:ext cx="0" cy="325631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Google Shape;374;p33">
            <a:extLst>
              <a:ext uri="{FF2B5EF4-FFF2-40B4-BE49-F238E27FC236}">
                <a16:creationId xmlns:a16="http://schemas.microsoft.com/office/drawing/2014/main" id="{CD3F869C-C090-4F5A-AC77-29EB0536A9FF}"/>
              </a:ext>
            </a:extLst>
          </p:cNvPr>
          <p:cNvSpPr txBox="1">
            <a:spLocks/>
          </p:cNvSpPr>
          <p:nvPr/>
        </p:nvSpPr>
        <p:spPr>
          <a:xfrm>
            <a:off x="4858895" y="1232451"/>
            <a:ext cx="3852025" cy="635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AutoNum type="arabicPeriod"/>
              <a:defRPr sz="12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just" defTabSz="269875">
              <a:buClr>
                <a:schemeClr val="dk1"/>
              </a:buClr>
              <a:buSzPts val="1200"/>
              <a:buFont typeface="Darker Grotesque SemiBold"/>
              <a:buNone/>
            </a:pPr>
            <a:r>
              <a:rPr lang="en-US" sz="1400" dirty="0" err="1">
                <a:solidFill>
                  <a:schemeClr val="dk1"/>
                </a:solidFill>
              </a:rPr>
              <a:t>Perhitungan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untuk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mengetahui</a:t>
            </a:r>
            <a:r>
              <a:rPr lang="en-US" sz="1400" dirty="0">
                <a:solidFill>
                  <a:schemeClr val="dk1"/>
                </a:solidFill>
              </a:rPr>
              <a:t> Margin </a:t>
            </a:r>
            <a:r>
              <a:rPr lang="en-US" sz="1400" dirty="0" err="1">
                <a:solidFill>
                  <a:schemeClr val="dk1"/>
                </a:solidFill>
              </a:rPr>
              <a:t>Daya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diterima</a:t>
            </a:r>
            <a:r>
              <a:rPr lang="en-US" sz="1400" dirty="0">
                <a:solidFill>
                  <a:schemeClr val="dk1"/>
                </a:solidFill>
              </a:rPr>
              <a:t> Oleh ONT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4D3040-1E73-4025-A316-A15DC4986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623" y="1827431"/>
            <a:ext cx="2929947" cy="279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1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19975" y="1675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&amp; Analisis</a:t>
            </a:r>
            <a:endParaRPr dirty="0"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719975" y="736610"/>
            <a:ext cx="1812716" cy="363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400" dirty="0">
                <a:solidFill>
                  <a:schemeClr val="dk1"/>
                </a:solidFill>
              </a:rPr>
              <a:t>Rise Time Budget</a:t>
            </a:r>
          </a:p>
        </p:txBody>
      </p:sp>
      <p:sp>
        <p:nvSpPr>
          <p:cNvPr id="18" name="Google Shape;374;p33">
            <a:extLst>
              <a:ext uri="{FF2B5EF4-FFF2-40B4-BE49-F238E27FC236}">
                <a16:creationId xmlns:a16="http://schemas.microsoft.com/office/drawing/2014/main" id="{47E7DD32-0A71-40BC-A813-359672321184}"/>
              </a:ext>
            </a:extLst>
          </p:cNvPr>
          <p:cNvSpPr txBox="1">
            <a:spLocks/>
          </p:cNvSpPr>
          <p:nvPr/>
        </p:nvSpPr>
        <p:spPr>
          <a:xfrm>
            <a:off x="719974" y="1232451"/>
            <a:ext cx="3852025" cy="635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AutoNum type="arabicPeriod"/>
              <a:defRPr sz="12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just" defTabSz="269875">
              <a:buClr>
                <a:schemeClr val="dk1"/>
              </a:buClr>
              <a:buSzPts val="1200"/>
              <a:buFont typeface="Darker Grotesque SemiBold"/>
              <a:buNone/>
            </a:pPr>
            <a:r>
              <a:rPr lang="en-US" sz="1400" dirty="0" err="1">
                <a:solidFill>
                  <a:schemeClr val="dk1"/>
                </a:solidFill>
              </a:rPr>
              <a:t>Spesifikasi</a:t>
            </a:r>
            <a:endParaRPr lang="en-US" sz="1400" dirty="0">
              <a:solidFill>
                <a:schemeClr val="dk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68B21A0-4570-4596-A622-A3699A4658E2}"/>
              </a:ext>
            </a:extLst>
          </p:cNvPr>
          <p:cNvCxnSpPr>
            <a:cxnSpLocks/>
          </p:cNvCxnSpPr>
          <p:nvPr/>
        </p:nvCxnSpPr>
        <p:spPr>
          <a:xfrm>
            <a:off x="4664098" y="1368311"/>
            <a:ext cx="0" cy="325631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Google Shape;374;p33">
            <a:extLst>
              <a:ext uri="{FF2B5EF4-FFF2-40B4-BE49-F238E27FC236}">
                <a16:creationId xmlns:a16="http://schemas.microsoft.com/office/drawing/2014/main" id="{CD3F869C-C090-4F5A-AC77-29EB0536A9FF}"/>
              </a:ext>
            </a:extLst>
          </p:cNvPr>
          <p:cNvSpPr txBox="1">
            <a:spLocks/>
          </p:cNvSpPr>
          <p:nvPr/>
        </p:nvSpPr>
        <p:spPr>
          <a:xfrm>
            <a:off x="4858895" y="1232451"/>
            <a:ext cx="3852025" cy="635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AutoNum type="arabicPeriod"/>
              <a:defRPr sz="12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just" defTabSz="269875">
              <a:buClr>
                <a:schemeClr val="dk1"/>
              </a:buClr>
              <a:buSzPts val="1200"/>
              <a:buFont typeface="Darker Grotesque SemiBold"/>
              <a:buNone/>
            </a:pPr>
            <a:r>
              <a:rPr lang="en-US" sz="1400" dirty="0" err="1">
                <a:solidFill>
                  <a:schemeClr val="dk1"/>
                </a:solidFill>
              </a:rPr>
              <a:t>Perhitungan</a:t>
            </a:r>
            <a:r>
              <a:rPr lang="en-US" sz="1400" dirty="0">
                <a:solidFill>
                  <a:schemeClr val="dk1"/>
                </a:solidFill>
              </a:rPr>
              <a:t> Rise Time 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D08C62-C6A2-47F3-A922-1528EAFD7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394" y="1771650"/>
            <a:ext cx="3505200" cy="28529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DE262C-BFB6-4291-AD08-30E3D0FF0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28" y="1771650"/>
            <a:ext cx="3514725" cy="285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06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20000" y="1741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&amp; Analisis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5A0C5E-93CE-4DF3-AA52-F729E0925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670" y="746848"/>
            <a:ext cx="7430659" cy="38816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B3BDB2-8C44-4C22-A9C7-AC4661B6E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6148" y="3763244"/>
            <a:ext cx="3076506" cy="86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447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575250" y="18256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&amp; Analisis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F47A87-9126-4C10-8851-7AC7A422CC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3" r="390"/>
          <a:stretch/>
        </p:blipFill>
        <p:spPr>
          <a:xfrm>
            <a:off x="1473565" y="882975"/>
            <a:ext cx="6466584" cy="379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25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1494790" y="141471"/>
            <a:ext cx="6022852" cy="4440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BoQ Bill of Quantity &amp; Analisis</a:t>
            </a:r>
            <a:endParaRPr sz="2000" dirty="0"/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E5312870-6FFE-430B-A71A-68DAFD8D6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483921"/>
              </p:ext>
            </p:extLst>
          </p:nvPr>
        </p:nvGraphicFramePr>
        <p:xfrm>
          <a:off x="958980" y="585479"/>
          <a:ext cx="7226039" cy="30480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533352">
                  <a:extLst>
                    <a:ext uri="{9D8B030D-6E8A-4147-A177-3AD203B41FA5}">
                      <a16:colId xmlns:a16="http://schemas.microsoft.com/office/drawing/2014/main" val="135870909"/>
                    </a:ext>
                  </a:extLst>
                </a:gridCol>
                <a:gridCol w="1900549">
                  <a:extLst>
                    <a:ext uri="{9D8B030D-6E8A-4147-A177-3AD203B41FA5}">
                      <a16:colId xmlns:a16="http://schemas.microsoft.com/office/drawing/2014/main" val="1329883050"/>
                    </a:ext>
                  </a:extLst>
                </a:gridCol>
                <a:gridCol w="834867">
                  <a:extLst>
                    <a:ext uri="{9D8B030D-6E8A-4147-A177-3AD203B41FA5}">
                      <a16:colId xmlns:a16="http://schemas.microsoft.com/office/drawing/2014/main" val="1876168602"/>
                    </a:ext>
                  </a:extLst>
                </a:gridCol>
                <a:gridCol w="802567">
                  <a:extLst>
                    <a:ext uri="{9D8B030D-6E8A-4147-A177-3AD203B41FA5}">
                      <a16:colId xmlns:a16="http://schemas.microsoft.com/office/drawing/2014/main" val="3890291099"/>
                    </a:ext>
                  </a:extLst>
                </a:gridCol>
                <a:gridCol w="1582462">
                  <a:extLst>
                    <a:ext uri="{9D8B030D-6E8A-4147-A177-3AD203B41FA5}">
                      <a16:colId xmlns:a16="http://schemas.microsoft.com/office/drawing/2014/main" val="1963318003"/>
                    </a:ext>
                  </a:extLst>
                </a:gridCol>
                <a:gridCol w="1572242">
                  <a:extLst>
                    <a:ext uri="{9D8B030D-6E8A-4147-A177-3AD203B41FA5}">
                      <a16:colId xmlns:a16="http://schemas.microsoft.com/office/drawing/2014/main" val="2189628918"/>
                    </a:ext>
                  </a:extLst>
                </a:gridCol>
              </a:tblGrid>
              <a:tr h="2907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No</a:t>
                      </a:r>
                      <a:endParaRPr lang="en-ID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Perangkat</a:t>
                      </a:r>
                      <a:endParaRPr lang="en-ID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Jumlah</a:t>
                      </a:r>
                      <a:endParaRPr lang="en-ID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accent2"/>
                          </a:solidFill>
                        </a:rPr>
                        <a:t>Satuan</a:t>
                      </a:r>
                      <a:endParaRPr lang="en-ID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Harga</a:t>
                      </a:r>
                      <a:endParaRPr lang="en-ID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Total Harga</a:t>
                      </a:r>
                      <a:endParaRPr lang="en-ID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392438"/>
                  </a:ext>
                </a:extLst>
              </a:tr>
              <a:tr h="29008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Light Source Laser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Buah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 289.834/</a:t>
                      </a:r>
                      <a:r>
                        <a:rPr kumimoji="0" lang="en-US" sz="1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bh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 289.834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462772"/>
                  </a:ext>
                </a:extLst>
              </a:tr>
              <a:tr h="29008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Ps 1 : 4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Buah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 60.000/</a:t>
                      </a:r>
                      <a:r>
                        <a:rPr kumimoji="0" lang="en-US" sz="1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bh</a:t>
                      </a: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 60.000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706644"/>
                  </a:ext>
                </a:extLst>
              </a:tr>
              <a:tr h="29008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Ps 1 : 8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Buah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 74.000/</a:t>
                      </a:r>
                      <a:r>
                        <a:rPr kumimoji="0" lang="en-US" sz="1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bh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Rp. 1.480.000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819430"/>
                  </a:ext>
                </a:extLst>
              </a:tr>
              <a:tr h="29008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Connector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Buah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Rp.152.115/</a:t>
                      </a:r>
                      <a:r>
                        <a:rPr kumimoji="0" lang="en-US" sz="1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bh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Rp. 1.216.920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931282"/>
                  </a:ext>
                </a:extLst>
              </a:tr>
              <a:tr h="25638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ONT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160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Buah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 146.338/</a:t>
                      </a:r>
                      <a:r>
                        <a:rPr kumimoji="0" lang="en-US" sz="1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bh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Rp. 23.414.080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0763232"/>
                  </a:ext>
                </a:extLst>
              </a:tr>
              <a:tr h="29008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Kabel Feeder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5.700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 14.289/m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Rp. 81.447.300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961926"/>
                  </a:ext>
                </a:extLst>
              </a:tr>
              <a:tr h="29008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Kabel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Distribusi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4.000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 21.494/m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Rp. 85.976.000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7432390"/>
                  </a:ext>
                </a:extLst>
              </a:tr>
              <a:tr h="29008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Kabel Drop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5.000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Rp. 501.541/km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D343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Rp. 2.507.705</a:t>
                      </a:r>
                      <a:endParaRPr kumimoji="0" lang="en-ID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D343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68508"/>
                  </a:ext>
                </a:extLst>
              </a:tr>
              <a:tr h="290084">
                <a:tc>
                  <a:txBody>
                    <a:bodyPr/>
                    <a:lstStyle/>
                    <a:p>
                      <a:pPr algn="ctr"/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Total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Rp. 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196.391.839</a:t>
                      </a:r>
                      <a:endParaRPr lang="en-ID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26125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353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575250" y="18256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Kesimpulan</a:t>
            </a:r>
            <a:endParaRPr dirty="0"/>
          </a:p>
        </p:txBody>
      </p:sp>
      <p:sp>
        <p:nvSpPr>
          <p:cNvPr id="6" name="Google Shape;374;p33">
            <a:extLst>
              <a:ext uri="{FF2B5EF4-FFF2-40B4-BE49-F238E27FC236}">
                <a16:creationId xmlns:a16="http://schemas.microsoft.com/office/drawing/2014/main" id="{1D2B8C1C-BAEA-44CA-A0F9-34BFB765DD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15800" y="1012040"/>
            <a:ext cx="7112400" cy="3119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algn="just" defTabSz="269875">
              <a:buClr>
                <a:schemeClr val="dk1"/>
              </a:buClr>
              <a:buSzPts val="1200"/>
            </a:pPr>
            <a:r>
              <a:rPr lang="en-US" sz="1400" dirty="0">
                <a:solidFill>
                  <a:schemeClr val="dk1"/>
                </a:solidFill>
              </a:rPr>
              <a:t>Nilai power link budget Downstream di </a:t>
            </a:r>
            <a:r>
              <a:rPr lang="en-US" sz="1400" dirty="0" err="1">
                <a:solidFill>
                  <a:schemeClr val="dk1"/>
                </a:solidFill>
              </a:rPr>
              <a:t>Perumahan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Graha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Permai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Ciputat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berdasarkan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nilai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dari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simulasi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menggunakan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Optisystem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adalah</a:t>
            </a:r>
            <a:r>
              <a:rPr lang="en-US" sz="1400" dirty="0">
                <a:solidFill>
                  <a:schemeClr val="dk1"/>
                </a:solidFill>
              </a:rPr>
              <a:t> -19.408 dBm</a:t>
            </a:r>
          </a:p>
          <a:p>
            <a:pPr marL="342900" algn="just" defTabSz="269875">
              <a:buClr>
                <a:schemeClr val="dk1"/>
              </a:buClr>
              <a:buSzPts val="1200"/>
            </a:pPr>
            <a:r>
              <a:rPr lang="en-US" sz="1400" dirty="0">
                <a:solidFill>
                  <a:schemeClr val="dk1"/>
                </a:solidFill>
              </a:rPr>
              <a:t>Pada </a:t>
            </a:r>
            <a:r>
              <a:rPr lang="en-US" sz="1400" dirty="0" err="1">
                <a:solidFill>
                  <a:schemeClr val="dk1"/>
                </a:solidFill>
              </a:rPr>
              <a:t>Perhitungan</a:t>
            </a:r>
            <a:r>
              <a:rPr lang="en-US" sz="1400" dirty="0">
                <a:solidFill>
                  <a:schemeClr val="dk1"/>
                </a:solidFill>
              </a:rPr>
              <a:t> Power Link Budget </a:t>
            </a:r>
            <a:r>
              <a:rPr lang="en-US" sz="1400" dirty="0" err="1">
                <a:solidFill>
                  <a:schemeClr val="dk1"/>
                </a:solidFill>
              </a:rPr>
              <a:t>sudah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memenuhi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Anggaran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Daya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karena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redaman</a:t>
            </a:r>
            <a:r>
              <a:rPr lang="en-US" sz="1400" dirty="0">
                <a:solidFill>
                  <a:schemeClr val="dk1"/>
                </a:solidFill>
              </a:rPr>
              <a:t> total </a:t>
            </a:r>
            <a:r>
              <a:rPr lang="en-US" sz="1400" dirty="0" err="1">
                <a:solidFill>
                  <a:schemeClr val="dk1"/>
                </a:solidFill>
              </a:rPr>
              <a:t>memiliki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nilai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sebesar</a:t>
            </a:r>
            <a:r>
              <a:rPr lang="en-US" sz="1400" dirty="0">
                <a:solidFill>
                  <a:schemeClr val="dk1"/>
                </a:solidFill>
              </a:rPr>
              <a:t> 14.471 dB dan </a:t>
            </a:r>
            <a:r>
              <a:rPr lang="en-US" sz="1400" dirty="0" err="1">
                <a:solidFill>
                  <a:schemeClr val="dk1"/>
                </a:solidFill>
              </a:rPr>
              <a:t>nilai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tersebut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tidak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melebihi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standar</a:t>
            </a:r>
            <a:r>
              <a:rPr lang="en-US" sz="1400" dirty="0">
                <a:solidFill>
                  <a:schemeClr val="dk1"/>
                </a:solidFill>
              </a:rPr>
              <a:t> loss yang </a:t>
            </a:r>
            <a:r>
              <a:rPr lang="en-US" sz="1400" dirty="0" err="1">
                <a:solidFill>
                  <a:schemeClr val="dk1"/>
                </a:solidFill>
              </a:rPr>
              <a:t>diperbolehkan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yaitu</a:t>
            </a:r>
            <a:r>
              <a:rPr lang="en-US" sz="1400" dirty="0">
                <a:solidFill>
                  <a:schemeClr val="dk1"/>
                </a:solidFill>
              </a:rPr>
              <a:t> 28 dB dan </a:t>
            </a:r>
            <a:r>
              <a:rPr lang="en-US" sz="1400" dirty="0" err="1">
                <a:solidFill>
                  <a:schemeClr val="dk1"/>
                </a:solidFill>
              </a:rPr>
              <a:t>nilai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perhitungan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daya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memiliki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nilai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sebesar</a:t>
            </a:r>
            <a:r>
              <a:rPr lang="en-US" sz="1400" dirty="0">
                <a:solidFill>
                  <a:schemeClr val="dk1"/>
                </a:solidFill>
              </a:rPr>
              <a:t> -13.471 dBm yang </a:t>
            </a:r>
            <a:r>
              <a:rPr lang="en-US" sz="1400" dirty="0" err="1">
                <a:solidFill>
                  <a:schemeClr val="dk1"/>
                </a:solidFill>
              </a:rPr>
              <a:t>dimana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nilai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tersebut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lebih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besar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dari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sensitivitas</a:t>
            </a:r>
            <a:r>
              <a:rPr lang="en-US" sz="1400" dirty="0">
                <a:solidFill>
                  <a:schemeClr val="dk1"/>
                </a:solidFill>
              </a:rPr>
              <a:t> detector </a:t>
            </a:r>
            <a:r>
              <a:rPr lang="en-US" sz="1400" dirty="0" err="1">
                <a:solidFill>
                  <a:schemeClr val="dk1"/>
                </a:solidFill>
              </a:rPr>
              <a:t>yaitu</a:t>
            </a:r>
            <a:r>
              <a:rPr lang="en-US" sz="1400" dirty="0">
                <a:solidFill>
                  <a:schemeClr val="dk1"/>
                </a:solidFill>
              </a:rPr>
              <a:t> -28 dBm.</a:t>
            </a:r>
          </a:p>
          <a:p>
            <a:pPr marL="342900" algn="just" defTabSz="269875">
              <a:buClr>
                <a:schemeClr val="dk1"/>
              </a:buClr>
              <a:buSzPts val="1200"/>
            </a:pPr>
            <a:r>
              <a:rPr lang="en-US" sz="1400" dirty="0">
                <a:solidFill>
                  <a:schemeClr val="dk1"/>
                </a:solidFill>
              </a:rPr>
              <a:t>Pada </a:t>
            </a:r>
            <a:r>
              <a:rPr lang="en-US" sz="1400" dirty="0" err="1">
                <a:solidFill>
                  <a:schemeClr val="dk1"/>
                </a:solidFill>
              </a:rPr>
              <a:t>Pengkodean</a:t>
            </a:r>
            <a:r>
              <a:rPr lang="en-US" sz="1400" dirty="0">
                <a:solidFill>
                  <a:schemeClr val="dk1"/>
                </a:solidFill>
              </a:rPr>
              <a:t> NRZ </a:t>
            </a:r>
            <a:r>
              <a:rPr lang="en-US" sz="1400" dirty="0" err="1">
                <a:solidFill>
                  <a:schemeClr val="dk1"/>
                </a:solidFill>
              </a:rPr>
              <a:t>sudah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memenuhi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karena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pengkodean</a:t>
            </a:r>
            <a:r>
              <a:rPr lang="en-US" sz="1400" dirty="0">
                <a:solidFill>
                  <a:schemeClr val="dk1"/>
                </a:solidFill>
              </a:rPr>
              <a:t> NRZ </a:t>
            </a:r>
            <a:r>
              <a:rPr lang="en-US" sz="1400" dirty="0" err="1">
                <a:solidFill>
                  <a:schemeClr val="dk1"/>
                </a:solidFill>
              </a:rPr>
              <a:t>lebih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besar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dari</a:t>
            </a:r>
            <a:r>
              <a:rPr lang="en-US" sz="1400" dirty="0">
                <a:solidFill>
                  <a:schemeClr val="dk1"/>
                </a:solidFill>
              </a:rPr>
              <a:t> T </a:t>
            </a:r>
            <a:r>
              <a:rPr lang="en-US" sz="1400" dirty="0" err="1">
                <a:solidFill>
                  <a:schemeClr val="dk1"/>
                </a:solidFill>
              </a:rPr>
              <a:t>sistem</a:t>
            </a:r>
            <a:r>
              <a:rPr lang="en-US" sz="1400" dirty="0">
                <a:solidFill>
                  <a:schemeClr val="dk1"/>
                </a:solidFill>
              </a:rPr>
              <a:t> (T total) dan pada </a:t>
            </a:r>
            <a:r>
              <a:rPr lang="en-US" sz="1400" dirty="0" err="1">
                <a:solidFill>
                  <a:schemeClr val="dk1"/>
                </a:solidFill>
              </a:rPr>
              <a:t>pengkodean</a:t>
            </a:r>
            <a:r>
              <a:rPr lang="en-US" sz="1400" dirty="0">
                <a:solidFill>
                  <a:schemeClr val="dk1"/>
                </a:solidFill>
              </a:rPr>
              <a:t> RZ </a:t>
            </a:r>
            <a:r>
              <a:rPr lang="en-US" sz="1400" dirty="0" err="1">
                <a:solidFill>
                  <a:schemeClr val="dk1"/>
                </a:solidFill>
              </a:rPr>
              <a:t>tidak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memenuhi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karena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pengkodean</a:t>
            </a:r>
            <a:r>
              <a:rPr lang="en-US" sz="1400" dirty="0">
                <a:solidFill>
                  <a:schemeClr val="dk1"/>
                </a:solidFill>
              </a:rPr>
              <a:t> RZ </a:t>
            </a:r>
            <a:r>
              <a:rPr lang="en-US" sz="1400" dirty="0" err="1">
                <a:solidFill>
                  <a:schemeClr val="dk1"/>
                </a:solidFill>
              </a:rPr>
              <a:t>lebih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kecil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dari</a:t>
            </a:r>
            <a:r>
              <a:rPr lang="en-US" sz="1400" dirty="0">
                <a:solidFill>
                  <a:schemeClr val="dk1"/>
                </a:solidFill>
              </a:rPr>
              <a:t> T </a:t>
            </a:r>
            <a:r>
              <a:rPr lang="en-US" sz="1400" dirty="0" err="1">
                <a:solidFill>
                  <a:schemeClr val="dk1"/>
                </a:solidFill>
              </a:rPr>
              <a:t>sistem</a:t>
            </a:r>
            <a:r>
              <a:rPr lang="en-US" sz="1400" dirty="0">
                <a:solidFill>
                  <a:schemeClr val="dk1"/>
                </a:solidFill>
              </a:rPr>
              <a:t> (T total)</a:t>
            </a:r>
          </a:p>
          <a:p>
            <a:pPr marL="342900" algn="just" defTabSz="269875">
              <a:buClr>
                <a:schemeClr val="dk1"/>
              </a:buClr>
              <a:buSzPts val="1200"/>
            </a:pPr>
            <a:r>
              <a:rPr lang="pt-BR" sz="1400" dirty="0">
                <a:solidFill>
                  <a:schemeClr val="dk1"/>
                </a:solidFill>
              </a:rPr>
              <a:t>Nilai BER sudah bagus karena sudah memenuhi standar kelayakan yang dimana standar nilai kelayakan BER 10^-9 dan pada optisystem didapatkan yaitu 1.39648x10^-36</a:t>
            </a:r>
            <a:endParaRPr lang="en-US" sz="14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17358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20000" y="19258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41958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19975" y="28827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1015775" y="1236742"/>
            <a:ext cx="7112400" cy="2996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lang="en-US" sz="1600" dirty="0" err="1">
                <a:solidFill>
                  <a:schemeClr val="dk1"/>
                </a:solidFill>
              </a:rPr>
              <a:t>Pendahuluan</a:t>
            </a:r>
            <a:r>
              <a:rPr lang="en-US" sz="1600" dirty="0">
                <a:solidFill>
                  <a:schemeClr val="dk1"/>
                </a:solidFill>
              </a:rPr>
              <a:t> 	    : </a:t>
            </a:r>
            <a:r>
              <a:rPr lang="en-US" sz="1600" dirty="0" err="1">
                <a:solidFill>
                  <a:schemeClr val="dk1"/>
                </a:solidFill>
              </a:rPr>
              <a:t>Menjelaskan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Latar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Belakang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Tugas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Besar</a:t>
            </a:r>
            <a:r>
              <a:rPr lang="en-US" sz="1600" dirty="0">
                <a:solidFill>
                  <a:schemeClr val="dk1"/>
                </a:solidFill>
              </a:rPr>
              <a:t>.</a:t>
            </a:r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lang="en-US" sz="1600" dirty="0" err="1">
                <a:solidFill>
                  <a:schemeClr val="dk1"/>
                </a:solidFill>
              </a:rPr>
              <a:t>Perancangan</a:t>
            </a:r>
            <a:r>
              <a:rPr lang="en-US" sz="1600" dirty="0">
                <a:solidFill>
                  <a:schemeClr val="dk1"/>
                </a:solidFill>
              </a:rPr>
              <a:t>	    : </a:t>
            </a:r>
            <a:r>
              <a:rPr lang="en-US" sz="1600" dirty="0" err="1">
                <a:solidFill>
                  <a:schemeClr val="dk1"/>
                </a:solidFill>
              </a:rPr>
              <a:t>Menejelaskan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jarak</a:t>
            </a:r>
            <a:r>
              <a:rPr lang="en-US" sz="1600" dirty="0">
                <a:solidFill>
                  <a:schemeClr val="dk1"/>
                </a:solidFill>
              </a:rPr>
              <a:t> dan </a:t>
            </a:r>
            <a:r>
              <a:rPr lang="en-US" sz="1600" dirty="0" err="1">
                <a:solidFill>
                  <a:schemeClr val="dk1"/>
                </a:solidFill>
              </a:rPr>
              <a:t>lokasi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perancangan</a:t>
            </a:r>
            <a:r>
              <a:rPr lang="en-US" sz="1600" dirty="0">
                <a:solidFill>
                  <a:schemeClr val="dk1"/>
                </a:solidFill>
              </a:rPr>
              <a:t> FTTH </a:t>
            </a:r>
            <a:r>
              <a:rPr lang="en-US" sz="1600" dirty="0" err="1">
                <a:solidFill>
                  <a:schemeClr val="dk1"/>
                </a:solidFill>
              </a:rPr>
              <a:t>dengan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menggunakan</a:t>
            </a:r>
            <a:r>
              <a:rPr lang="en-US" sz="1600" dirty="0">
                <a:solidFill>
                  <a:schemeClr val="dk1"/>
                </a:solidFill>
              </a:rPr>
              <a:t> Google Earth dan Google Maps.</a:t>
            </a:r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lang="en-ID" sz="1600" dirty="0">
                <a:solidFill>
                  <a:schemeClr val="dk1"/>
                </a:solidFill>
              </a:rPr>
              <a:t>Hasil &amp; </a:t>
            </a:r>
            <a:r>
              <a:rPr lang="en-ID" sz="1600" dirty="0" err="1">
                <a:solidFill>
                  <a:schemeClr val="dk1"/>
                </a:solidFill>
              </a:rPr>
              <a:t>Analisis</a:t>
            </a:r>
            <a:r>
              <a:rPr lang="en-ID" sz="1600" dirty="0">
                <a:solidFill>
                  <a:schemeClr val="dk1"/>
                </a:solidFill>
              </a:rPr>
              <a:t>  : Hasil </a:t>
            </a:r>
            <a:r>
              <a:rPr lang="en-ID" sz="1600" dirty="0" err="1">
                <a:solidFill>
                  <a:schemeClr val="dk1"/>
                </a:solidFill>
              </a:rPr>
              <a:t>simulasi</a:t>
            </a:r>
            <a:r>
              <a:rPr lang="en-ID" sz="1600" dirty="0">
                <a:solidFill>
                  <a:schemeClr val="dk1"/>
                </a:solidFill>
              </a:rPr>
              <a:t> </a:t>
            </a:r>
            <a:r>
              <a:rPr lang="en-ID" sz="1600" dirty="0" err="1">
                <a:solidFill>
                  <a:schemeClr val="dk1"/>
                </a:solidFill>
              </a:rPr>
              <a:t>dilakukan</a:t>
            </a:r>
            <a:r>
              <a:rPr lang="en-ID" sz="1600" dirty="0">
                <a:solidFill>
                  <a:schemeClr val="dk1"/>
                </a:solidFill>
              </a:rPr>
              <a:t> </a:t>
            </a:r>
            <a:r>
              <a:rPr lang="en-ID" sz="1600" dirty="0" err="1">
                <a:solidFill>
                  <a:schemeClr val="dk1"/>
                </a:solidFill>
              </a:rPr>
              <a:t>analisis</a:t>
            </a:r>
            <a:r>
              <a:rPr lang="en-ID" sz="1600" dirty="0">
                <a:solidFill>
                  <a:schemeClr val="dk1"/>
                </a:solidFill>
              </a:rPr>
              <a:t> </a:t>
            </a:r>
            <a:r>
              <a:rPr lang="en-ID" sz="1600" dirty="0" err="1">
                <a:solidFill>
                  <a:schemeClr val="dk1"/>
                </a:solidFill>
              </a:rPr>
              <a:t>perhitungan</a:t>
            </a:r>
            <a:r>
              <a:rPr lang="en-ID" sz="1600" dirty="0">
                <a:solidFill>
                  <a:schemeClr val="dk1"/>
                </a:solidFill>
              </a:rPr>
              <a:t> PLB (Power Link Budget), RTB (Rise Time Budget), dan </a:t>
            </a:r>
            <a:r>
              <a:rPr lang="en-ID" sz="1600" dirty="0" err="1">
                <a:solidFill>
                  <a:schemeClr val="dk1"/>
                </a:solidFill>
              </a:rPr>
              <a:t>BoQ</a:t>
            </a:r>
            <a:r>
              <a:rPr lang="en-ID" sz="1600" dirty="0">
                <a:solidFill>
                  <a:schemeClr val="dk1"/>
                </a:solidFill>
              </a:rPr>
              <a:t> (Bill of Quantity) </a:t>
            </a:r>
            <a:r>
              <a:rPr lang="en-ID" sz="1600" dirty="0" err="1">
                <a:solidFill>
                  <a:schemeClr val="dk1"/>
                </a:solidFill>
              </a:rPr>
              <a:t>serta</a:t>
            </a:r>
            <a:r>
              <a:rPr lang="en-ID" sz="1600" dirty="0">
                <a:solidFill>
                  <a:schemeClr val="dk1"/>
                </a:solidFill>
              </a:rPr>
              <a:t> </a:t>
            </a:r>
            <a:r>
              <a:rPr lang="en-ID" sz="1600" dirty="0" err="1">
                <a:solidFill>
                  <a:schemeClr val="dk1"/>
                </a:solidFill>
              </a:rPr>
              <a:t>pengujian</a:t>
            </a:r>
            <a:r>
              <a:rPr lang="en-ID" sz="1600" dirty="0">
                <a:solidFill>
                  <a:schemeClr val="dk1"/>
                </a:solidFill>
              </a:rPr>
              <a:t> pada </a:t>
            </a:r>
            <a:r>
              <a:rPr lang="en-ID" sz="1600" dirty="0" err="1">
                <a:solidFill>
                  <a:schemeClr val="dk1"/>
                </a:solidFill>
              </a:rPr>
              <a:t>optisystem</a:t>
            </a:r>
            <a:r>
              <a:rPr lang="en-ID" sz="1600" dirty="0">
                <a:solidFill>
                  <a:schemeClr val="dk1"/>
                </a:solidFill>
              </a:rPr>
              <a:t> dan </a:t>
            </a:r>
            <a:r>
              <a:rPr lang="en-ID" sz="1600" dirty="0" err="1">
                <a:solidFill>
                  <a:schemeClr val="dk1"/>
                </a:solidFill>
              </a:rPr>
              <a:t>perhitungan</a:t>
            </a:r>
            <a:r>
              <a:rPr lang="en-ID" sz="1600" dirty="0">
                <a:solidFill>
                  <a:schemeClr val="dk1"/>
                </a:solidFill>
              </a:rPr>
              <a:t> manual.</a:t>
            </a:r>
          </a:p>
          <a:p>
            <a:pPr marL="457200" lvl="0" indent="-3048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lang="en-US" sz="1600" dirty="0">
                <a:solidFill>
                  <a:schemeClr val="dk1"/>
                </a:solidFill>
              </a:rPr>
              <a:t>Kesimpulan	    : Kesimpulan </a:t>
            </a:r>
            <a:r>
              <a:rPr lang="en-US" sz="1600" dirty="0" err="1">
                <a:solidFill>
                  <a:schemeClr val="dk1"/>
                </a:solidFill>
              </a:rPr>
              <a:t>dari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Perancangan</a:t>
            </a:r>
            <a:r>
              <a:rPr lang="en-US" sz="1600" dirty="0">
                <a:solidFill>
                  <a:schemeClr val="dk1"/>
                </a:solidFill>
              </a:rPr>
              <a:t>.</a:t>
            </a: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19975" y="20273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Pendahuluan</a:t>
            </a:r>
            <a:endParaRPr dirty="0"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1015775" y="993340"/>
            <a:ext cx="7112400" cy="33747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600" dirty="0">
                <a:solidFill>
                  <a:schemeClr val="dk1"/>
                </a:solidFill>
              </a:rPr>
              <a:t>	</a:t>
            </a:r>
            <a:r>
              <a:rPr lang="en-US" sz="1400" dirty="0" err="1">
                <a:solidFill>
                  <a:schemeClr val="dk1"/>
                </a:solidFill>
              </a:rPr>
              <a:t>Perumahan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Graha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Permai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Ciputat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termasuk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kawasan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perumahan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membutuhkan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akses</a:t>
            </a:r>
            <a:r>
              <a:rPr lang="en-US" sz="1400" dirty="0">
                <a:solidFill>
                  <a:schemeClr val="dk1"/>
                </a:solidFill>
              </a:rPr>
              <a:t> internet </a:t>
            </a:r>
            <a:r>
              <a:rPr lang="en-US" sz="1400" dirty="0" err="1">
                <a:solidFill>
                  <a:schemeClr val="dk1"/>
                </a:solidFill>
              </a:rPr>
              <a:t>dengan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kecepatan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tinggi</a:t>
            </a:r>
            <a:r>
              <a:rPr lang="en-US" sz="1400" dirty="0">
                <a:solidFill>
                  <a:schemeClr val="dk1"/>
                </a:solidFill>
              </a:rPr>
              <a:t> dan </a:t>
            </a:r>
            <a:r>
              <a:rPr lang="en-US" sz="1400" dirty="0" err="1">
                <a:solidFill>
                  <a:schemeClr val="dk1"/>
                </a:solidFill>
              </a:rPr>
              <a:t>berkualitas</a:t>
            </a:r>
            <a:r>
              <a:rPr lang="en-US" sz="1400" dirty="0">
                <a:solidFill>
                  <a:schemeClr val="dk1"/>
                </a:solidFill>
              </a:rPr>
              <a:t>. </a:t>
            </a:r>
            <a:r>
              <a:rPr lang="en-US" sz="1400" dirty="0" err="1">
                <a:solidFill>
                  <a:schemeClr val="dk1"/>
                </a:solidFill>
              </a:rPr>
              <a:t>Jaringan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ada</a:t>
            </a:r>
            <a:r>
              <a:rPr lang="en-US" sz="1400" dirty="0">
                <a:solidFill>
                  <a:schemeClr val="dk1"/>
                </a:solidFill>
              </a:rPr>
              <a:t> pada </a:t>
            </a:r>
            <a:r>
              <a:rPr lang="en-US" sz="1400" dirty="0" err="1">
                <a:solidFill>
                  <a:schemeClr val="dk1"/>
                </a:solidFill>
              </a:rPr>
              <a:t>saat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ini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yaitu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jaringan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akses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tembaga</a:t>
            </a:r>
            <a:r>
              <a:rPr lang="en-US" sz="1400" dirty="0">
                <a:solidFill>
                  <a:schemeClr val="dk1"/>
                </a:solidFill>
              </a:rPr>
              <a:t>, </a:t>
            </a:r>
            <a:r>
              <a:rPr lang="en-US" sz="1400" dirty="0" err="1">
                <a:solidFill>
                  <a:schemeClr val="dk1"/>
                </a:solidFill>
              </a:rPr>
              <a:t>dinilai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memiliki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keterbatasan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dalam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kapasitas</a:t>
            </a:r>
            <a:r>
              <a:rPr lang="en-US" sz="1400" dirty="0">
                <a:solidFill>
                  <a:schemeClr val="dk1"/>
                </a:solidFill>
              </a:rPr>
              <a:t> bandwidth yang </a:t>
            </a:r>
            <a:r>
              <a:rPr lang="en-US" sz="1400" dirty="0" err="1">
                <a:solidFill>
                  <a:schemeClr val="dk1"/>
                </a:solidFill>
              </a:rPr>
              <a:t>besar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dengan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kecepatan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tinggi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sehingga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sulit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untuk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memenuhi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kebutuhan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layanan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tidak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hanya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berupa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suara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melainkan</a:t>
            </a:r>
            <a:r>
              <a:rPr lang="en-US" sz="1400" dirty="0">
                <a:solidFill>
                  <a:schemeClr val="dk1"/>
                </a:solidFill>
              </a:rPr>
              <a:t> data dan video (triple play services).</a:t>
            </a:r>
          </a:p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lang="en-US" sz="1400" dirty="0">
              <a:solidFill>
                <a:schemeClr val="dk1"/>
              </a:solidFill>
            </a:endParaRPr>
          </a:p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400" dirty="0">
                <a:solidFill>
                  <a:schemeClr val="dk1"/>
                </a:solidFill>
              </a:rPr>
              <a:t>	</a:t>
            </a:r>
            <a:r>
              <a:rPr lang="en-US" sz="1400" dirty="0" err="1">
                <a:solidFill>
                  <a:schemeClr val="dk1"/>
                </a:solidFill>
              </a:rPr>
              <a:t>Untuk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mengatasi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persoalan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tersebut</a:t>
            </a:r>
            <a:r>
              <a:rPr lang="en-US" sz="1400" dirty="0">
                <a:solidFill>
                  <a:schemeClr val="dk1"/>
                </a:solidFill>
              </a:rPr>
              <a:t> fiber </a:t>
            </a:r>
            <a:r>
              <a:rPr lang="en-US" sz="1400" dirty="0" err="1">
                <a:solidFill>
                  <a:schemeClr val="dk1"/>
                </a:solidFill>
              </a:rPr>
              <a:t>optik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merupakan</a:t>
            </a:r>
            <a:r>
              <a:rPr lang="en-US" sz="1400" dirty="0">
                <a:solidFill>
                  <a:schemeClr val="dk1"/>
                </a:solidFill>
              </a:rPr>
              <a:t> salah </a:t>
            </a:r>
            <a:r>
              <a:rPr lang="en-US" sz="1400" dirty="0" err="1">
                <a:solidFill>
                  <a:schemeClr val="dk1"/>
                </a:solidFill>
              </a:rPr>
              <a:t>satu</a:t>
            </a:r>
            <a:r>
              <a:rPr lang="en-US" sz="1400" dirty="0">
                <a:solidFill>
                  <a:schemeClr val="dk1"/>
                </a:solidFill>
              </a:rPr>
              <a:t> media </a:t>
            </a:r>
            <a:r>
              <a:rPr lang="en-US" sz="1400" dirty="0" err="1">
                <a:solidFill>
                  <a:schemeClr val="dk1"/>
                </a:solidFill>
              </a:rPr>
              <a:t>transmisi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memiliki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kapasitas</a:t>
            </a:r>
            <a:r>
              <a:rPr lang="en-US" sz="1400" dirty="0">
                <a:solidFill>
                  <a:schemeClr val="dk1"/>
                </a:solidFill>
              </a:rPr>
              <a:t> bandwidth yang </a:t>
            </a:r>
            <a:r>
              <a:rPr lang="en-US" sz="1400" dirty="0" err="1">
                <a:solidFill>
                  <a:schemeClr val="dk1"/>
                </a:solidFill>
              </a:rPr>
              <a:t>besar</a:t>
            </a:r>
            <a:r>
              <a:rPr lang="en-US" sz="1400" dirty="0">
                <a:solidFill>
                  <a:schemeClr val="dk1"/>
                </a:solidFill>
              </a:rPr>
              <a:t>. Salah </a:t>
            </a:r>
            <a:r>
              <a:rPr lang="en-US" sz="1400" dirty="0" err="1">
                <a:solidFill>
                  <a:schemeClr val="dk1"/>
                </a:solidFill>
              </a:rPr>
              <a:t>satu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sedang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berkembang</a:t>
            </a:r>
            <a:r>
              <a:rPr lang="en-US" sz="1400" dirty="0">
                <a:solidFill>
                  <a:schemeClr val="dk1"/>
                </a:solidFill>
              </a:rPr>
              <a:t> di Indonesia </a:t>
            </a:r>
            <a:r>
              <a:rPr lang="en-US" sz="1400" dirty="0" err="1">
                <a:solidFill>
                  <a:schemeClr val="dk1"/>
                </a:solidFill>
              </a:rPr>
              <a:t>yaitu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menggunakan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jaringan</a:t>
            </a:r>
            <a:r>
              <a:rPr lang="en-US" sz="1400" dirty="0">
                <a:solidFill>
                  <a:schemeClr val="dk1"/>
                </a:solidFill>
              </a:rPr>
              <a:t> Fiber To The Home (FTTH). Fiber To The Home </a:t>
            </a:r>
            <a:r>
              <a:rPr lang="en-US" sz="1400" dirty="0" err="1">
                <a:solidFill>
                  <a:schemeClr val="dk1"/>
                </a:solidFill>
              </a:rPr>
              <a:t>adalah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jaringan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terdiri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dari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perangkat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aktif</a:t>
            </a:r>
            <a:r>
              <a:rPr lang="en-US" sz="1400" dirty="0">
                <a:solidFill>
                  <a:schemeClr val="dk1"/>
                </a:solidFill>
              </a:rPr>
              <a:t> OLT (Optical </a:t>
            </a:r>
            <a:r>
              <a:rPr lang="en-US" sz="1400" dirty="0" err="1">
                <a:solidFill>
                  <a:schemeClr val="dk1"/>
                </a:solidFill>
              </a:rPr>
              <a:t>LineTermination</a:t>
            </a:r>
            <a:r>
              <a:rPr lang="en-US" sz="1400" dirty="0">
                <a:solidFill>
                  <a:schemeClr val="dk1"/>
                </a:solidFill>
              </a:rPr>
              <a:t>) dan ONT (Optical Network Termination) yang </a:t>
            </a:r>
            <a:r>
              <a:rPr lang="en-US" sz="1400" dirty="0" err="1">
                <a:solidFill>
                  <a:schemeClr val="dk1"/>
                </a:solidFill>
              </a:rPr>
              <a:t>dihubungkan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dengan</a:t>
            </a:r>
            <a:r>
              <a:rPr lang="en-US" sz="1400" dirty="0">
                <a:solidFill>
                  <a:schemeClr val="dk1"/>
                </a:solidFill>
              </a:rPr>
              <a:t> media fiber optic dan </a:t>
            </a:r>
            <a:r>
              <a:rPr lang="en-US" sz="1400" dirty="0" err="1">
                <a:solidFill>
                  <a:schemeClr val="dk1"/>
                </a:solidFill>
              </a:rPr>
              <a:t>perangkat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pendukung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lainnya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atau</a:t>
            </a:r>
            <a:r>
              <a:rPr lang="en-US" sz="1400" dirty="0">
                <a:solidFill>
                  <a:schemeClr val="dk1"/>
                </a:solidFill>
              </a:rPr>
              <a:t> yang </a:t>
            </a:r>
            <a:r>
              <a:rPr lang="en-US" sz="1400" dirty="0" err="1">
                <a:solidFill>
                  <a:schemeClr val="dk1"/>
                </a:solidFill>
              </a:rPr>
              <a:t>biasa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disebut</a:t>
            </a:r>
            <a:r>
              <a:rPr lang="en-US" sz="1400" dirty="0">
                <a:solidFill>
                  <a:schemeClr val="dk1"/>
                </a:solidFill>
              </a:rPr>
              <a:t> ODN (Optical Distribution Network) </a:t>
            </a:r>
            <a:r>
              <a:rPr lang="en-US" sz="1400" dirty="0" err="1">
                <a:solidFill>
                  <a:schemeClr val="dk1"/>
                </a:solidFill>
              </a:rPr>
              <a:t>seperti</a:t>
            </a:r>
            <a:r>
              <a:rPr lang="en-US" sz="1400" dirty="0">
                <a:solidFill>
                  <a:schemeClr val="dk1"/>
                </a:solidFill>
              </a:rPr>
              <a:t> ODC, ODP, Splitter, ODF.</a:t>
            </a:r>
          </a:p>
        </p:txBody>
      </p:sp>
    </p:spTree>
    <p:extLst>
      <p:ext uri="{BB962C8B-B14F-4D97-AF65-F5344CB8AC3E}">
        <p14:creationId xmlns:p14="http://schemas.microsoft.com/office/powerpoint/2010/main" val="13643408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19975" y="20273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Pendahuluan</a:t>
            </a:r>
            <a:endParaRPr dirty="0"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793688" y="775431"/>
            <a:ext cx="4837438" cy="363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400" dirty="0">
                <a:solidFill>
                  <a:schemeClr val="dk1"/>
                </a:solidFill>
              </a:rPr>
              <a:t>Route dan Jarak Pada Google Maps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EF9245-001A-445D-A9A5-E291CB6E5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688" y="1138883"/>
            <a:ext cx="7512552" cy="351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7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19975" y="1675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Pendahuluan</a:t>
            </a:r>
            <a:endParaRPr dirty="0"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719975" y="635646"/>
            <a:ext cx="4837438" cy="363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400" dirty="0">
                <a:solidFill>
                  <a:schemeClr val="dk1"/>
                </a:solidFill>
              </a:rPr>
              <a:t>Route dan Jarak Pada Google Earth Pro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8CE8A8-D0BD-48BE-A3E0-7B4622302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75" y="999098"/>
            <a:ext cx="7704000" cy="357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06703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6"/>
          <p:cNvSpPr txBox="1">
            <a:spLocks noGrp="1"/>
          </p:cNvSpPr>
          <p:nvPr>
            <p:ph type="title"/>
          </p:nvPr>
        </p:nvSpPr>
        <p:spPr>
          <a:xfrm>
            <a:off x="3084853" y="2224200"/>
            <a:ext cx="5407884" cy="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Hasil dan Analisis</a:t>
            </a:r>
            <a:endParaRPr sz="4000" dirty="0"/>
          </a:p>
        </p:txBody>
      </p:sp>
      <p:pic>
        <p:nvPicPr>
          <p:cNvPr id="408" name="Google Shape;40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00" y="1133176"/>
            <a:ext cx="3395050" cy="344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19975" y="1675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&amp; Analisis</a:t>
            </a:r>
            <a:endParaRPr dirty="0"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877857" y="826420"/>
            <a:ext cx="1812716" cy="363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400" dirty="0">
                <a:solidFill>
                  <a:schemeClr val="dk1"/>
                </a:solidFill>
              </a:rPr>
              <a:t>Power Link Budget</a:t>
            </a:r>
          </a:p>
        </p:txBody>
      </p:sp>
      <p:sp>
        <p:nvSpPr>
          <p:cNvPr id="11" name="Google Shape;374;p33">
            <a:extLst>
              <a:ext uri="{FF2B5EF4-FFF2-40B4-BE49-F238E27FC236}">
                <a16:creationId xmlns:a16="http://schemas.microsoft.com/office/drawing/2014/main" id="{D38AEA56-DFED-4355-8C6C-B7419FAC9B0C}"/>
              </a:ext>
            </a:extLst>
          </p:cNvPr>
          <p:cNvSpPr txBox="1">
            <a:spLocks/>
          </p:cNvSpPr>
          <p:nvPr/>
        </p:nvSpPr>
        <p:spPr>
          <a:xfrm>
            <a:off x="3635310" y="1009794"/>
            <a:ext cx="2015550" cy="363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AutoNum type="arabicPeriod"/>
              <a:defRPr sz="12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just" defTabSz="269875">
              <a:buClr>
                <a:schemeClr val="dk1"/>
              </a:buClr>
              <a:buSzPts val="1200"/>
              <a:buFont typeface="Darker Grotesque SemiBold"/>
              <a:buNone/>
            </a:pPr>
            <a:r>
              <a:rPr lang="en-US" sz="1400" dirty="0" err="1">
                <a:solidFill>
                  <a:schemeClr val="dk1"/>
                </a:solidFill>
              </a:rPr>
              <a:t>Spesifikasi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Perangkat</a:t>
            </a:r>
            <a:endParaRPr lang="en-US" sz="1400" dirty="0">
              <a:solidFill>
                <a:schemeClr val="dk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Google Shape;374;p33">
                <a:extLst>
                  <a:ext uri="{FF2B5EF4-FFF2-40B4-BE49-F238E27FC236}">
                    <a16:creationId xmlns:a16="http://schemas.microsoft.com/office/drawing/2014/main" id="{5709F096-985F-4EED-89ED-6E26AF5FE6B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973445" y="1373246"/>
                <a:ext cx="4900920" cy="34421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1800"/>
                  <a:buFont typeface="Darker Grotesque SemiBold"/>
                  <a:buAutoNum type="arabicPeriod"/>
                  <a:defRPr sz="1200" b="0" i="0" u="none" strike="noStrike" cap="none">
                    <a:solidFill>
                      <a:srgbClr val="434343"/>
                    </a:solidFill>
                    <a:latin typeface="Quicksand"/>
                    <a:ea typeface="Quicksand"/>
                    <a:cs typeface="Quicksand"/>
                    <a:sym typeface="Quicksand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5325B"/>
                  </a:buClr>
                  <a:buSzPts val="1400"/>
                  <a:buFont typeface="Darker Grotesque SemiBold"/>
                  <a:buAutoNum type="alphaLcPeriod"/>
                  <a:defRPr sz="1400" b="0" i="0" u="none" strike="noStrike" cap="none">
                    <a:solidFill>
                      <a:srgbClr val="434343"/>
                    </a:solidFill>
                    <a:latin typeface="Quicksand"/>
                    <a:ea typeface="Quicksand"/>
                    <a:cs typeface="Quicksand"/>
                    <a:sym typeface="Quicksand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5325B"/>
                  </a:buClr>
                  <a:buSzPts val="1400"/>
                  <a:buFont typeface="Darker Grotesque SemiBold"/>
                  <a:buAutoNum type="romanLcPeriod"/>
                  <a:defRPr sz="1400" b="0" i="0" u="none" strike="noStrike" cap="none">
                    <a:solidFill>
                      <a:srgbClr val="434343"/>
                    </a:solidFill>
                    <a:latin typeface="Quicksand"/>
                    <a:ea typeface="Quicksand"/>
                    <a:cs typeface="Quicksand"/>
                    <a:sym typeface="Quicksand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5325B"/>
                  </a:buClr>
                  <a:buSzPts val="1400"/>
                  <a:buFont typeface="Darker Grotesque SemiBold"/>
                  <a:buAutoNum type="arabicPeriod"/>
                  <a:defRPr sz="1400" b="0" i="0" u="none" strike="noStrike" cap="none">
                    <a:solidFill>
                      <a:srgbClr val="434343"/>
                    </a:solidFill>
                    <a:latin typeface="Quicksand"/>
                    <a:ea typeface="Quicksand"/>
                    <a:cs typeface="Quicksand"/>
                    <a:sym typeface="Quicksand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5325B"/>
                  </a:buClr>
                  <a:buSzPts val="1400"/>
                  <a:buFont typeface="Darker Grotesque SemiBold"/>
                  <a:buAutoNum type="alphaLcPeriod"/>
                  <a:defRPr sz="1400" b="0" i="0" u="none" strike="noStrike" cap="none">
                    <a:solidFill>
                      <a:srgbClr val="434343"/>
                    </a:solidFill>
                    <a:latin typeface="Quicksand"/>
                    <a:ea typeface="Quicksand"/>
                    <a:cs typeface="Quicksand"/>
                    <a:sym typeface="Quicksand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5325B"/>
                  </a:buClr>
                  <a:buSzPts val="1400"/>
                  <a:buFont typeface="Darker Grotesque SemiBold"/>
                  <a:buAutoNum type="romanLcPeriod"/>
                  <a:defRPr sz="1400" b="0" i="0" u="none" strike="noStrike" cap="none">
                    <a:solidFill>
                      <a:srgbClr val="434343"/>
                    </a:solidFill>
                    <a:latin typeface="Quicksand"/>
                    <a:ea typeface="Quicksand"/>
                    <a:cs typeface="Quicksand"/>
                    <a:sym typeface="Quicksand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5325B"/>
                  </a:buClr>
                  <a:buSzPts val="1400"/>
                  <a:buFont typeface="Darker Grotesque SemiBold"/>
                  <a:buAutoNum type="arabicPeriod"/>
                  <a:defRPr sz="1400" b="0" i="0" u="none" strike="noStrike" cap="none">
                    <a:solidFill>
                      <a:srgbClr val="434343"/>
                    </a:solidFill>
                    <a:latin typeface="Quicksand"/>
                    <a:ea typeface="Quicksand"/>
                    <a:cs typeface="Quicksand"/>
                    <a:sym typeface="Quicksand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5325B"/>
                  </a:buClr>
                  <a:buSzPts val="1400"/>
                  <a:buFont typeface="Darker Grotesque SemiBold"/>
                  <a:buAutoNum type="alphaLcPeriod"/>
                  <a:defRPr sz="1400" b="0" i="0" u="none" strike="noStrike" cap="none">
                    <a:solidFill>
                      <a:srgbClr val="434343"/>
                    </a:solidFill>
                    <a:latin typeface="Quicksand"/>
                    <a:ea typeface="Quicksand"/>
                    <a:cs typeface="Quicksand"/>
                    <a:sym typeface="Quicksand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5325B"/>
                  </a:buClr>
                  <a:buSzPts val="1400"/>
                  <a:buFont typeface="Darker Grotesque SemiBold"/>
                  <a:buAutoNum type="romanLcPeriod"/>
                  <a:defRPr sz="1400" b="0" i="0" u="none" strike="noStrike" cap="none">
                    <a:solidFill>
                      <a:srgbClr val="434343"/>
                    </a:solidFill>
                    <a:latin typeface="Quicksand"/>
                    <a:ea typeface="Quicksand"/>
                    <a:cs typeface="Quicksand"/>
                    <a:sym typeface="Quicksand"/>
                  </a:defRPr>
                </a:lvl9pPr>
              </a:lstStyle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 err="1">
                    <a:solidFill>
                      <a:schemeClr val="accent3"/>
                    </a:solidFill>
                  </a:rPr>
                  <a:t>Daya</a:t>
                </a:r>
                <a:r>
                  <a:rPr lang="en-US" dirty="0">
                    <a:solidFill>
                      <a:schemeClr val="accent3"/>
                    </a:solidFill>
                  </a:rPr>
                  <a:t> Power 			= 5 </a:t>
                </a:r>
                <a:r>
                  <a:rPr lang="en-US" dirty="0" err="1">
                    <a:solidFill>
                      <a:schemeClr val="accent3"/>
                    </a:solidFill>
                  </a:rPr>
                  <a:t>mW</a:t>
                </a:r>
                <a:endParaRPr lang="en-US" dirty="0">
                  <a:solidFill>
                    <a:schemeClr val="accent3"/>
                  </a:solidFill>
                </a:endParaRP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accent3"/>
                    </a:solidFill>
                  </a:rPr>
                  <a:t>Bit Rate				= 2,4 Gbps</a:t>
                </a: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 err="1">
                    <a:solidFill>
                      <a:schemeClr val="accent3"/>
                    </a:solidFill>
                  </a:rPr>
                  <a:t>Sensitivitas</a:t>
                </a:r>
                <a:r>
                  <a:rPr lang="en-US" dirty="0">
                    <a:solidFill>
                      <a:schemeClr val="accent3"/>
                    </a:solidFill>
                  </a:rPr>
                  <a:t> Detector	= -28 dB</a:t>
                </a: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 err="1">
                    <a:solidFill>
                      <a:schemeClr val="accent3"/>
                    </a:solidFill>
                  </a:rPr>
                  <a:t>Redaman</a:t>
                </a:r>
                <a:r>
                  <a:rPr lang="en-US" dirty="0">
                    <a:solidFill>
                      <a:schemeClr val="accent3"/>
                    </a:solidFill>
                  </a:rPr>
                  <a:t> </a:t>
                </a:r>
                <a:r>
                  <a:rPr lang="en-US" dirty="0" err="1">
                    <a:solidFill>
                      <a:schemeClr val="accent3"/>
                    </a:solidFill>
                  </a:rPr>
                  <a:t>konektor</a:t>
                </a:r>
                <a:r>
                  <a:rPr lang="en-US" dirty="0">
                    <a:solidFill>
                      <a:schemeClr val="accent3"/>
                    </a:solidFill>
                  </a:rPr>
                  <a:t>	= 0,5 dB/</a:t>
                </a:r>
                <a:r>
                  <a:rPr lang="en-US" dirty="0" err="1">
                    <a:solidFill>
                      <a:schemeClr val="accent3"/>
                    </a:solidFill>
                  </a:rPr>
                  <a:t>bh</a:t>
                </a:r>
                <a:r>
                  <a:rPr lang="en-US" dirty="0">
                    <a:solidFill>
                      <a:schemeClr val="accent3"/>
                    </a:solidFill>
                  </a:rPr>
                  <a:t>	</a:t>
                </a: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 err="1">
                    <a:solidFill>
                      <a:schemeClr val="accent3"/>
                    </a:solidFill>
                  </a:rPr>
                  <a:t>Redaman</a:t>
                </a:r>
                <a:r>
                  <a:rPr lang="en-US" dirty="0">
                    <a:solidFill>
                      <a:schemeClr val="accent3"/>
                    </a:solidFill>
                  </a:rPr>
                  <a:t> Splicing		= 0,1 dB/</a:t>
                </a:r>
                <a:r>
                  <a:rPr lang="en-US" dirty="0" err="1">
                    <a:solidFill>
                      <a:schemeClr val="accent3"/>
                    </a:solidFill>
                  </a:rPr>
                  <a:t>bh</a:t>
                </a:r>
                <a:endParaRPr lang="en-US" dirty="0">
                  <a:solidFill>
                    <a:schemeClr val="accent3"/>
                  </a:solidFill>
                </a:endParaRP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 err="1">
                    <a:solidFill>
                      <a:schemeClr val="accent3"/>
                    </a:solidFill>
                  </a:rPr>
                  <a:t>Redaman</a:t>
                </a:r>
                <a:r>
                  <a:rPr lang="en-US" dirty="0">
                    <a:solidFill>
                      <a:schemeClr val="accent3"/>
                    </a:solidFill>
                  </a:rPr>
                  <a:t> Fiber </a:t>
                </a:r>
                <a:r>
                  <a:rPr lang="en-US" dirty="0" err="1">
                    <a:solidFill>
                      <a:schemeClr val="accent3"/>
                    </a:solidFill>
                  </a:rPr>
                  <a:t>Optik</a:t>
                </a:r>
                <a:r>
                  <a:rPr lang="en-US" dirty="0">
                    <a:solidFill>
                      <a:schemeClr val="accent3"/>
                    </a:solidFill>
                  </a:rPr>
                  <a:t>	= 0,3 dB/km</a:t>
                </a: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 err="1">
                    <a:solidFill>
                      <a:schemeClr val="accent3"/>
                    </a:solidFill>
                  </a:rPr>
                  <a:t>Jumlah</a:t>
                </a:r>
                <a:r>
                  <a:rPr lang="en-US" dirty="0">
                    <a:solidFill>
                      <a:schemeClr val="accent3"/>
                    </a:solidFill>
                  </a:rPr>
                  <a:t> </a:t>
                </a:r>
                <a:r>
                  <a:rPr lang="en-US" dirty="0" err="1">
                    <a:solidFill>
                      <a:schemeClr val="accent3"/>
                    </a:solidFill>
                  </a:rPr>
                  <a:t>Konektor</a:t>
                </a:r>
                <a:r>
                  <a:rPr lang="en-US" dirty="0">
                    <a:solidFill>
                      <a:schemeClr val="accent3"/>
                    </a:solidFill>
                  </a:rPr>
                  <a:t>		= 8</a:t>
                </a: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accent3"/>
                    </a:solidFill>
                  </a:rPr>
                  <a:t>Safety Margin			= 6 dB</a:t>
                </a: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accent3"/>
                    </a:solidFill>
                  </a:rPr>
                  <a:t>Fiber </a:t>
                </a:r>
                <a:r>
                  <a:rPr lang="en-US" dirty="0" err="1">
                    <a:solidFill>
                      <a:schemeClr val="accent3"/>
                    </a:solidFill>
                  </a:rPr>
                  <a:t>Optik</a:t>
                </a:r>
                <a:r>
                  <a:rPr lang="en-US" dirty="0">
                    <a:solidFill>
                      <a:schemeClr val="accent3"/>
                    </a:solidFill>
                  </a:rPr>
                  <a:t>				= Single Mode</a:t>
                </a: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accent3"/>
                    </a:solidFill>
                  </a:rPr>
                  <a:t>BER					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200" i="1" smtClean="0">
                            <a:solidFill>
                              <a:schemeClr val="accent3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id-ID" sz="1200" i="1">
                            <a:solidFill>
                              <a:schemeClr val="accent3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id-ID" sz="1200" i="1">
                            <a:solidFill>
                              <a:schemeClr val="accent3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−9</m:t>
                        </m:r>
                      </m:sup>
                    </m:sSup>
                  </m:oMath>
                </a14:m>
                <a:endParaRPr lang="en-US" dirty="0">
                  <a:solidFill>
                    <a:schemeClr val="accent3"/>
                  </a:solidFill>
                </a:endParaRP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r>
                  <a:rPr lang="it-IT" dirty="0">
                    <a:solidFill>
                      <a:schemeClr val="accent3"/>
                    </a:solidFill>
                  </a:rPr>
                  <a:t>Sistem two stages Splitter 1 : 4 di ODC dan Splitter 1 : 8 di ODP</a:t>
                </a:r>
              </a:p>
              <a:p>
                <a:pPr marL="285750" indent="-285750" algn="just" defTabSz="269875">
                  <a:lnSpc>
                    <a:spcPct val="150000"/>
                  </a:lnSpc>
                  <a:buClr>
                    <a:schemeClr val="dk1"/>
                  </a:buClr>
                  <a:buSzPts val="1200"/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accent3"/>
                  </a:solidFill>
                </a:endParaRPr>
              </a:p>
            </p:txBody>
          </p:sp>
        </mc:Choice>
        <mc:Fallback xmlns="">
          <p:sp>
            <p:nvSpPr>
              <p:cNvPr id="12" name="Google Shape;374;p33">
                <a:extLst>
                  <a:ext uri="{FF2B5EF4-FFF2-40B4-BE49-F238E27FC236}">
                    <a16:creationId xmlns:a16="http://schemas.microsoft.com/office/drawing/2014/main" id="{5709F096-985F-4EED-89ED-6E26AF5FE6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3445" y="1373246"/>
                <a:ext cx="4900920" cy="344215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2443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19975" y="1675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&amp; Analisis</a:t>
            </a:r>
            <a:endParaRPr dirty="0"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877857" y="826420"/>
            <a:ext cx="1812716" cy="363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400" dirty="0">
                <a:solidFill>
                  <a:schemeClr val="dk1"/>
                </a:solidFill>
              </a:rPr>
              <a:t>Power Link Budget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0777ED-B1CB-44BD-B0AD-11F4ED477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514" y="1453745"/>
            <a:ext cx="5457962" cy="3209859"/>
          </a:xfrm>
          <a:prstGeom prst="rect">
            <a:avLst/>
          </a:prstGeom>
        </p:spPr>
      </p:pic>
      <p:sp>
        <p:nvSpPr>
          <p:cNvPr id="11" name="Google Shape;374;p33">
            <a:extLst>
              <a:ext uri="{FF2B5EF4-FFF2-40B4-BE49-F238E27FC236}">
                <a16:creationId xmlns:a16="http://schemas.microsoft.com/office/drawing/2014/main" id="{D38AEA56-DFED-4355-8C6C-B7419FAC9B0C}"/>
              </a:ext>
            </a:extLst>
          </p:cNvPr>
          <p:cNvSpPr txBox="1">
            <a:spLocks/>
          </p:cNvSpPr>
          <p:nvPr/>
        </p:nvSpPr>
        <p:spPr>
          <a:xfrm>
            <a:off x="3043253" y="1008146"/>
            <a:ext cx="3344390" cy="363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AutoNum type="arabicPeriod"/>
              <a:defRPr sz="12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just" defTabSz="269875">
              <a:buClr>
                <a:schemeClr val="dk1"/>
              </a:buClr>
              <a:buSzPts val="1200"/>
              <a:buFont typeface="Darker Grotesque SemiBold"/>
              <a:buNone/>
            </a:pPr>
            <a:r>
              <a:rPr lang="en-US" sz="1400" dirty="0" err="1">
                <a:solidFill>
                  <a:schemeClr val="dk1"/>
                </a:solidFill>
              </a:rPr>
              <a:t>Perhitungan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Redaman</a:t>
            </a:r>
            <a:r>
              <a:rPr lang="en-US" sz="1400" dirty="0">
                <a:solidFill>
                  <a:schemeClr val="dk1"/>
                </a:solidFill>
              </a:rPr>
              <a:t> Pada Splitter</a:t>
            </a:r>
          </a:p>
        </p:txBody>
      </p:sp>
    </p:spTree>
    <p:extLst>
      <p:ext uri="{BB962C8B-B14F-4D97-AF65-F5344CB8AC3E}">
        <p14:creationId xmlns:p14="http://schemas.microsoft.com/office/powerpoint/2010/main" val="41026237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>
            <a:spLocks noGrp="1"/>
          </p:cNvSpPr>
          <p:nvPr>
            <p:ph type="title"/>
          </p:nvPr>
        </p:nvSpPr>
        <p:spPr>
          <a:xfrm>
            <a:off x="719975" y="1675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&amp; Analisis</a:t>
            </a:r>
            <a:endParaRPr dirty="0"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719975" y="736610"/>
            <a:ext cx="1812716" cy="363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defTabSz="26987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 sz="1400" dirty="0">
                <a:solidFill>
                  <a:schemeClr val="dk1"/>
                </a:solidFill>
              </a:rPr>
              <a:t>Power Link Budget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53036F-FD50-42B5-89A5-E73F762A1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23" y="1276022"/>
            <a:ext cx="2076450" cy="27013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E50884F-31AB-47A0-A6C2-D3FF32F3F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4773" y="1276022"/>
            <a:ext cx="2724150" cy="27013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A67357-90FD-45FD-97E5-7141004F71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8922" y="1276022"/>
            <a:ext cx="3130637" cy="2701330"/>
          </a:xfrm>
          <a:prstGeom prst="rect">
            <a:avLst/>
          </a:prstGeom>
        </p:spPr>
      </p:pic>
      <p:sp>
        <p:nvSpPr>
          <p:cNvPr id="18" name="Google Shape;374;p33">
            <a:extLst>
              <a:ext uri="{FF2B5EF4-FFF2-40B4-BE49-F238E27FC236}">
                <a16:creationId xmlns:a16="http://schemas.microsoft.com/office/drawing/2014/main" id="{47E7DD32-0A71-40BC-A813-359672321184}"/>
              </a:ext>
            </a:extLst>
          </p:cNvPr>
          <p:cNvSpPr txBox="1">
            <a:spLocks/>
          </p:cNvSpPr>
          <p:nvPr/>
        </p:nvSpPr>
        <p:spPr>
          <a:xfrm>
            <a:off x="3610875" y="883796"/>
            <a:ext cx="1922200" cy="363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AutoNum type="arabicPeriod"/>
              <a:defRPr sz="12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rabi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alpha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AutoNum type="romanLcPeriod"/>
              <a:defRPr sz="1400" b="0" i="0" u="none" strike="noStrike" cap="none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indent="0" algn="just" defTabSz="269875">
              <a:buClr>
                <a:schemeClr val="dk1"/>
              </a:buClr>
              <a:buSzPts val="1200"/>
              <a:buFont typeface="Darker Grotesque SemiBold"/>
              <a:buNone/>
            </a:pPr>
            <a:r>
              <a:rPr lang="en-US" sz="1400" dirty="0" err="1">
                <a:solidFill>
                  <a:schemeClr val="dk1"/>
                </a:solidFill>
              </a:rPr>
              <a:t>Perhitungan</a:t>
            </a:r>
            <a:r>
              <a:rPr lang="en-US" sz="1400" dirty="0">
                <a:solidFill>
                  <a:schemeClr val="dk1"/>
                </a:solidFill>
              </a:rPr>
              <a:t> Manual</a:t>
            </a:r>
          </a:p>
        </p:txBody>
      </p:sp>
    </p:spTree>
    <p:extLst>
      <p:ext uri="{BB962C8B-B14F-4D97-AF65-F5344CB8AC3E}">
        <p14:creationId xmlns:p14="http://schemas.microsoft.com/office/powerpoint/2010/main" val="38871644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rk Academia Aesthetics School Center by Slidesgo">
  <a:themeElements>
    <a:clrScheme name="Simple Light">
      <a:dk1>
        <a:srgbClr val="D3CDCD"/>
      </a:dk1>
      <a:lt1>
        <a:srgbClr val="3D3430"/>
      </a:lt1>
      <a:dk2>
        <a:srgbClr val="7C6C49"/>
      </a:dk2>
      <a:lt2>
        <a:srgbClr val="E7CEC5"/>
      </a:lt2>
      <a:accent1>
        <a:srgbClr val="661B0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D3CD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691</Words>
  <Application>Microsoft Office PowerPoint</Application>
  <PresentationFormat>On-screen Show (16:9)</PresentationFormat>
  <Paragraphs>109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Darker Grotesque SemiBold</vt:lpstr>
      <vt:lpstr>Quicksand</vt:lpstr>
      <vt:lpstr>Prata</vt:lpstr>
      <vt:lpstr>Arial</vt:lpstr>
      <vt:lpstr>Cambria Math</vt:lpstr>
      <vt:lpstr>Dark Academia Aesthetics School Center by Slidesgo</vt:lpstr>
      <vt:lpstr>Perancangan Jaringan Akses Fiber To The Home (FTTH) di Perumahan Graha Permai Ciputat</vt:lpstr>
      <vt:lpstr>Outline</vt:lpstr>
      <vt:lpstr>Pendahuluan</vt:lpstr>
      <vt:lpstr>Pendahuluan</vt:lpstr>
      <vt:lpstr>Pendahuluan</vt:lpstr>
      <vt:lpstr>Hasil dan Analisis</vt:lpstr>
      <vt:lpstr>Hasil &amp; Analisis</vt:lpstr>
      <vt:lpstr>Hasil &amp; Analisis</vt:lpstr>
      <vt:lpstr>Hasil &amp; Analisis</vt:lpstr>
      <vt:lpstr>Hasil &amp; Analisis</vt:lpstr>
      <vt:lpstr>Hasil &amp; Analisis</vt:lpstr>
      <vt:lpstr>Hasil &amp; Analisis</vt:lpstr>
      <vt:lpstr>Hasil &amp; Analisis</vt:lpstr>
      <vt:lpstr>BoQ Bill of Quantity &amp; Analisis</vt:lpstr>
      <vt:lpstr>Kesimpulan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Perancangan Jaringan Akses Fiber To The Home (FTTH) di Perumahan Graha Permai Ciputat</dc:title>
  <dc:creator>Atalarik Ajay</dc:creator>
  <cp:lastModifiedBy>Atalarik Ajay</cp:lastModifiedBy>
  <cp:revision>20</cp:revision>
  <dcterms:modified xsi:type="dcterms:W3CDTF">2022-01-24T15:45:35Z</dcterms:modified>
</cp:coreProperties>
</file>